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74" r:id="rId6"/>
    <p:sldId id="389" r:id="rId7"/>
    <p:sldId id="439" r:id="rId8"/>
    <p:sldId id="440" r:id="rId9"/>
    <p:sldId id="412" r:id="rId10"/>
    <p:sldId id="413" r:id="rId11"/>
    <p:sldId id="419" r:id="rId12"/>
    <p:sldId id="414" r:id="rId13"/>
    <p:sldId id="415" r:id="rId14"/>
    <p:sldId id="393" r:id="rId15"/>
    <p:sldId id="394" r:id="rId16"/>
    <p:sldId id="395" r:id="rId17"/>
    <p:sldId id="402" r:id="rId18"/>
    <p:sldId id="403" r:id="rId19"/>
    <p:sldId id="417" r:id="rId20"/>
    <p:sldId id="404" r:id="rId21"/>
    <p:sldId id="418" r:id="rId22"/>
    <p:sldId id="405" r:id="rId23"/>
    <p:sldId id="397" r:id="rId24"/>
    <p:sldId id="406" r:id="rId25"/>
    <p:sldId id="409" r:id="rId26"/>
    <p:sldId id="398" r:id="rId27"/>
    <p:sldId id="407" r:id="rId28"/>
    <p:sldId id="408" r:id="rId29"/>
    <p:sldId id="416" r:id="rId30"/>
    <p:sldId id="410" r:id="rId31"/>
    <p:sldId id="399" r:id="rId32"/>
    <p:sldId id="396" r:id="rId33"/>
    <p:sldId id="411" r:id="rId34"/>
    <p:sldId id="423" r:id="rId35"/>
    <p:sldId id="400" r:id="rId36"/>
    <p:sldId id="420" r:id="rId37"/>
    <p:sldId id="421" r:id="rId38"/>
    <p:sldId id="383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2BB8C-8DA3-4E5B-A943-3374E0CD791E}" v="840" dt="2024-12-04T09:11:36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B5F2BB8C-8DA3-4E5B-A943-3374E0CD791E}"/>
    <pc:docChg chg="undo custSel addSld delSld modSld sldOrd">
      <pc:chgData name="Gé Verbeek" userId="20d2065d-8055-4a68-a463-00777506795f" providerId="ADAL" clId="{B5F2BB8C-8DA3-4E5B-A943-3374E0CD791E}" dt="2024-12-03T09:39:41.892" v="1521" actId="22"/>
      <pc:docMkLst>
        <pc:docMk/>
      </pc:docMkLst>
      <pc:sldChg chg="modSp mod">
        <pc:chgData name="Gé Verbeek" userId="20d2065d-8055-4a68-a463-00777506795f" providerId="ADAL" clId="{B5F2BB8C-8DA3-4E5B-A943-3374E0CD791E}" dt="2024-12-03T09:15:47.655" v="1344" actId="20577"/>
        <pc:sldMkLst>
          <pc:docMk/>
          <pc:sldMk cId="2852106234" sldId="389"/>
        </pc:sldMkLst>
        <pc:spChg chg="mod">
          <ac:chgData name="Gé Verbeek" userId="20d2065d-8055-4a68-a463-00777506795f" providerId="ADAL" clId="{B5F2BB8C-8DA3-4E5B-A943-3374E0CD791E}" dt="2024-12-03T09:15:47.655" v="1344" actId="20577"/>
          <ac:spMkLst>
            <pc:docMk/>
            <pc:sldMk cId="2852106234" sldId="389"/>
            <ac:spMk id="4" creationId="{BE5E9AAC-8AFC-4CA9-B89F-13D11A0216BE}"/>
          </ac:spMkLst>
        </pc:spChg>
      </pc:sldChg>
      <pc:sldChg chg="addSp modSp mod modAnim">
        <pc:chgData name="Gé Verbeek" userId="20d2065d-8055-4a68-a463-00777506795f" providerId="ADAL" clId="{B5F2BB8C-8DA3-4E5B-A943-3374E0CD791E}" dt="2024-12-03T08:16:22.531" v="1192"/>
        <pc:sldMkLst>
          <pc:docMk/>
          <pc:sldMk cId="3105034433" sldId="393"/>
        </pc:sldMkLst>
        <pc:spChg chg="mod">
          <ac:chgData name="Gé Verbeek" userId="20d2065d-8055-4a68-a463-00777506795f" providerId="ADAL" clId="{B5F2BB8C-8DA3-4E5B-A943-3374E0CD791E}" dt="2024-12-02T09:15:40.665" v="14" actId="20577"/>
          <ac:spMkLst>
            <pc:docMk/>
            <pc:sldMk cId="3105034433" sldId="393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2T13:49:51.748" v="251" actId="20577"/>
          <ac:spMkLst>
            <pc:docMk/>
            <pc:sldMk cId="3105034433" sldId="393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5F2BB8C-8DA3-4E5B-A943-3374E0CD791E}" dt="2024-12-02T17:53:30.990" v="729" actId="14100"/>
          <ac:picMkLst>
            <pc:docMk/>
            <pc:sldMk cId="3105034433" sldId="393"/>
            <ac:picMk id="3" creationId="{5210EAC7-632A-AD04-DF36-0941D10EAF87}"/>
          </ac:picMkLst>
        </pc:picChg>
      </pc:sldChg>
      <pc:sldChg chg="addSp delSp modSp mod modAnim">
        <pc:chgData name="Gé Verbeek" userId="20d2065d-8055-4a68-a463-00777506795f" providerId="ADAL" clId="{B5F2BB8C-8DA3-4E5B-A943-3374E0CD791E}" dt="2024-12-03T08:16:35.423" v="1193"/>
        <pc:sldMkLst>
          <pc:docMk/>
          <pc:sldMk cId="1753698846" sldId="394"/>
        </pc:sldMkLst>
        <pc:spChg chg="mod">
          <ac:chgData name="Gé Verbeek" userId="20d2065d-8055-4a68-a463-00777506795f" providerId="ADAL" clId="{B5F2BB8C-8DA3-4E5B-A943-3374E0CD791E}" dt="2024-12-02T09:17:16.551" v="21" actId="27636"/>
          <ac:spMkLst>
            <pc:docMk/>
            <pc:sldMk cId="1753698846" sldId="394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2T19:22:45.965" v="1027" actId="6549"/>
          <ac:spMkLst>
            <pc:docMk/>
            <pc:sldMk cId="1753698846" sldId="394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B5F2BB8C-8DA3-4E5B-A943-3374E0CD791E}" dt="2024-12-02T18:33:40.260" v="863" actId="478"/>
          <ac:picMkLst>
            <pc:docMk/>
            <pc:sldMk cId="1753698846" sldId="394"/>
            <ac:picMk id="3" creationId="{BD306568-CB0C-858D-3B00-0809A7783382}"/>
          </ac:picMkLst>
        </pc:picChg>
        <pc:picChg chg="add mod">
          <ac:chgData name="Gé Verbeek" userId="20d2065d-8055-4a68-a463-00777506795f" providerId="ADAL" clId="{B5F2BB8C-8DA3-4E5B-A943-3374E0CD791E}" dt="2024-12-02T18:33:50.900" v="868" actId="1076"/>
          <ac:picMkLst>
            <pc:docMk/>
            <pc:sldMk cId="1753698846" sldId="394"/>
            <ac:picMk id="5" creationId="{4257AE82-C2C7-0583-674D-DCA4C2870CB9}"/>
          </ac:picMkLst>
        </pc:picChg>
      </pc:sldChg>
      <pc:sldChg chg="addSp modSp mod modClrScheme modAnim chgLayout">
        <pc:chgData name="Gé Verbeek" userId="20d2065d-8055-4a68-a463-00777506795f" providerId="ADAL" clId="{B5F2BB8C-8DA3-4E5B-A943-3374E0CD791E}" dt="2024-12-03T08:19:40.983" v="1194"/>
        <pc:sldMkLst>
          <pc:docMk/>
          <pc:sldMk cId="3256699461" sldId="395"/>
        </pc:sldMkLst>
        <pc:spChg chg="mod">
          <ac:chgData name="Gé Verbeek" userId="20d2065d-8055-4a68-a463-00777506795f" providerId="ADAL" clId="{B5F2BB8C-8DA3-4E5B-A943-3374E0CD791E}" dt="2024-12-02T18:38:29.598" v="896" actId="1076"/>
          <ac:spMkLst>
            <pc:docMk/>
            <pc:sldMk cId="3256699461" sldId="395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2T19:25:31.815" v="1037" actId="14100"/>
          <ac:spMkLst>
            <pc:docMk/>
            <pc:sldMk cId="3256699461" sldId="395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5F2BB8C-8DA3-4E5B-A943-3374E0CD791E}" dt="2024-12-02T19:25:52.397" v="1042" actId="1440"/>
          <ac:picMkLst>
            <pc:docMk/>
            <pc:sldMk cId="3256699461" sldId="395"/>
            <ac:picMk id="3" creationId="{68D8B354-342B-434E-8C28-A966701A9ED6}"/>
          </ac:picMkLst>
        </pc:picChg>
      </pc:sldChg>
      <pc:sldChg chg="addSp modSp mod ord modAnim">
        <pc:chgData name="Gé Verbeek" userId="20d2065d-8055-4a68-a463-00777506795f" providerId="ADAL" clId="{B5F2BB8C-8DA3-4E5B-A943-3374E0CD791E}" dt="2024-12-03T08:38:42.482" v="1204"/>
        <pc:sldMkLst>
          <pc:docMk/>
          <pc:sldMk cId="2225114770" sldId="396"/>
        </pc:sldMkLst>
        <pc:spChg chg="mod">
          <ac:chgData name="Gé Verbeek" userId="20d2065d-8055-4a68-a463-00777506795f" providerId="ADAL" clId="{B5F2BB8C-8DA3-4E5B-A943-3374E0CD791E}" dt="2024-12-02T09:22:00.488" v="46"/>
          <ac:spMkLst>
            <pc:docMk/>
            <pc:sldMk cId="2225114770" sldId="396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2T09:21:57.827" v="45" actId="21"/>
          <ac:spMkLst>
            <pc:docMk/>
            <pc:sldMk cId="2225114770" sldId="396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5F2BB8C-8DA3-4E5B-A943-3374E0CD791E}" dt="2024-12-02T19:15:36.871" v="1004" actId="1076"/>
          <ac:picMkLst>
            <pc:docMk/>
            <pc:sldMk cId="2225114770" sldId="396"/>
            <ac:picMk id="3" creationId="{04C21D57-44D7-97D9-F116-42049244425B}"/>
          </ac:picMkLst>
        </pc:picChg>
      </pc:sldChg>
      <pc:sldChg chg="addSp modSp mod modAnim">
        <pc:chgData name="Gé Verbeek" userId="20d2065d-8055-4a68-a463-00777506795f" providerId="ADAL" clId="{B5F2BB8C-8DA3-4E5B-A943-3374E0CD791E}" dt="2024-12-03T08:37:32.323" v="1199"/>
        <pc:sldMkLst>
          <pc:docMk/>
          <pc:sldMk cId="3944922893" sldId="397"/>
        </pc:sldMkLst>
        <pc:spChg chg="mod">
          <ac:chgData name="Gé Verbeek" userId="20d2065d-8055-4a68-a463-00777506795f" providerId="ADAL" clId="{B5F2BB8C-8DA3-4E5B-A943-3374E0CD791E}" dt="2024-12-02T09:24:08.344" v="49"/>
          <ac:spMkLst>
            <pc:docMk/>
            <pc:sldMk cId="3944922893" sldId="397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2T18:51:49.753" v="942" actId="14100"/>
          <ac:spMkLst>
            <pc:docMk/>
            <pc:sldMk cId="3944922893" sldId="397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5F2BB8C-8DA3-4E5B-A943-3374E0CD791E}" dt="2024-12-02T18:51:52.239" v="943" actId="1076"/>
          <ac:picMkLst>
            <pc:docMk/>
            <pc:sldMk cId="3944922893" sldId="397"/>
            <ac:picMk id="3" creationId="{FE8750E7-6CA1-2408-DD09-D13B58593670}"/>
          </ac:picMkLst>
        </pc:picChg>
      </pc:sldChg>
      <pc:sldChg chg="addSp modSp mod modAnim">
        <pc:chgData name="Gé Verbeek" userId="20d2065d-8055-4a68-a463-00777506795f" providerId="ADAL" clId="{B5F2BB8C-8DA3-4E5B-A943-3374E0CD791E}" dt="2024-12-03T08:38:04.486" v="1202"/>
        <pc:sldMkLst>
          <pc:docMk/>
          <pc:sldMk cId="662202770" sldId="398"/>
        </pc:sldMkLst>
        <pc:spChg chg="mod">
          <ac:chgData name="Gé Verbeek" userId="20d2065d-8055-4a68-a463-00777506795f" providerId="ADAL" clId="{B5F2BB8C-8DA3-4E5B-A943-3374E0CD791E}" dt="2024-12-02T19:34:36.622" v="1141"/>
          <ac:spMkLst>
            <pc:docMk/>
            <pc:sldMk cId="662202770" sldId="398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2T19:33:28.108" v="1140" actId="113"/>
          <ac:spMkLst>
            <pc:docMk/>
            <pc:sldMk cId="662202770" sldId="39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5F2BB8C-8DA3-4E5B-A943-3374E0CD791E}" dt="2024-12-02T18:56:45.504" v="963" actId="14100"/>
          <ac:picMkLst>
            <pc:docMk/>
            <pc:sldMk cId="662202770" sldId="398"/>
            <ac:picMk id="3" creationId="{5E84FBC7-BBF7-D667-7CC0-4E9BCDF79494}"/>
          </ac:picMkLst>
        </pc:picChg>
      </pc:sldChg>
      <pc:sldChg chg="addSp delSp modSp mod ord modAnim">
        <pc:chgData name="Gé Verbeek" userId="20d2065d-8055-4a68-a463-00777506795f" providerId="ADAL" clId="{B5F2BB8C-8DA3-4E5B-A943-3374E0CD791E}" dt="2024-12-03T09:12:08.535" v="1327"/>
        <pc:sldMkLst>
          <pc:docMk/>
          <pc:sldMk cId="3116696551" sldId="399"/>
        </pc:sldMkLst>
        <pc:spChg chg="mod">
          <ac:chgData name="Gé Verbeek" userId="20d2065d-8055-4a68-a463-00777506795f" providerId="ADAL" clId="{B5F2BB8C-8DA3-4E5B-A943-3374E0CD791E}" dt="2024-12-02T19:37:59.433" v="1185"/>
          <ac:spMkLst>
            <pc:docMk/>
            <pc:sldMk cId="3116696551" sldId="399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2T19:37:02.825" v="1177"/>
          <ac:spMkLst>
            <pc:docMk/>
            <pc:sldMk cId="3116696551" sldId="399"/>
            <ac:spMk id="7171" creationId="{E224BC8B-2913-4038-A10D-36A485D9D174}"/>
          </ac:spMkLst>
        </pc:spChg>
        <pc:picChg chg="add del">
          <ac:chgData name="Gé Verbeek" userId="20d2065d-8055-4a68-a463-00777506795f" providerId="ADAL" clId="{B5F2BB8C-8DA3-4E5B-A943-3374E0CD791E}" dt="2024-12-02T19:20:48.693" v="1015" actId="478"/>
          <ac:picMkLst>
            <pc:docMk/>
            <pc:sldMk cId="3116696551" sldId="399"/>
            <ac:picMk id="3" creationId="{08DA1262-4A95-F5F9-AE64-5046448838D2}"/>
          </ac:picMkLst>
        </pc:picChg>
        <pc:picChg chg="add mod">
          <ac:chgData name="Gé Verbeek" userId="20d2065d-8055-4a68-a463-00777506795f" providerId="ADAL" clId="{B5F2BB8C-8DA3-4E5B-A943-3374E0CD791E}" dt="2024-12-02T19:21:44.022" v="1020" actId="1076"/>
          <ac:picMkLst>
            <pc:docMk/>
            <pc:sldMk cId="3116696551" sldId="399"/>
            <ac:picMk id="5" creationId="{DD7E0B78-4CF9-DDCA-F56A-54196EA6AF08}"/>
          </ac:picMkLst>
        </pc:picChg>
      </pc:sldChg>
      <pc:sldChg chg="modSp mod modAnim">
        <pc:chgData name="Gé Verbeek" userId="20d2065d-8055-4a68-a463-00777506795f" providerId="ADAL" clId="{B5F2BB8C-8DA3-4E5B-A943-3374E0CD791E}" dt="2024-12-03T08:38:54.164" v="1206" actId="14100"/>
        <pc:sldMkLst>
          <pc:docMk/>
          <pc:sldMk cId="53527164" sldId="400"/>
        </pc:sldMkLst>
        <pc:spChg chg="mod">
          <ac:chgData name="Gé Verbeek" userId="20d2065d-8055-4a68-a463-00777506795f" providerId="ADAL" clId="{B5F2BB8C-8DA3-4E5B-A943-3374E0CD791E}" dt="2024-12-02T09:26:02.253" v="63" actId="27636"/>
          <ac:spMkLst>
            <pc:docMk/>
            <pc:sldMk cId="53527164" sldId="400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3T08:38:54.164" v="1206" actId="14100"/>
          <ac:spMkLst>
            <pc:docMk/>
            <pc:sldMk cId="53527164" sldId="400"/>
            <ac:spMk id="7171" creationId="{E224BC8B-2913-4038-A10D-36A485D9D174}"/>
          </ac:spMkLst>
        </pc:spChg>
      </pc:sldChg>
      <pc:sldChg chg="modSp del mod ord modAnim">
        <pc:chgData name="Gé Verbeek" userId="20d2065d-8055-4a68-a463-00777506795f" providerId="ADAL" clId="{B5F2BB8C-8DA3-4E5B-A943-3374E0CD791E}" dt="2024-12-03T08:43:36.335" v="1273" actId="47"/>
        <pc:sldMkLst>
          <pc:docMk/>
          <pc:sldMk cId="3140618427" sldId="401"/>
        </pc:sldMkLst>
        <pc:spChg chg="mod">
          <ac:chgData name="Gé Verbeek" userId="20d2065d-8055-4a68-a463-00777506795f" providerId="ADAL" clId="{B5F2BB8C-8DA3-4E5B-A943-3374E0CD791E}" dt="2024-12-02T09:28:34.152" v="75" actId="27636"/>
          <ac:spMkLst>
            <pc:docMk/>
            <pc:sldMk cId="3140618427" sldId="401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3T08:39:29.887" v="1210" actId="6549"/>
          <ac:spMkLst>
            <pc:docMk/>
            <pc:sldMk cId="3140618427" sldId="401"/>
            <ac:spMk id="7171" creationId="{E224BC8B-2913-4038-A10D-36A485D9D174}"/>
          </ac:spMkLst>
        </pc:spChg>
      </pc:sldChg>
      <pc:sldChg chg="addSp delSp modSp mod ord modClrScheme modAnim chgLayout">
        <pc:chgData name="Gé Verbeek" userId="20d2065d-8055-4a68-a463-00777506795f" providerId="ADAL" clId="{B5F2BB8C-8DA3-4E5B-A943-3374E0CD791E}" dt="2024-12-03T08:19:52.139" v="1195"/>
        <pc:sldMkLst>
          <pc:docMk/>
          <pc:sldMk cId="948736589" sldId="402"/>
        </pc:sldMkLst>
        <pc:spChg chg="mod">
          <ac:chgData name="Gé Verbeek" userId="20d2065d-8055-4a68-a463-00777506795f" providerId="ADAL" clId="{B5F2BB8C-8DA3-4E5B-A943-3374E0CD791E}" dt="2024-12-02T19:24:53.456" v="1030" actId="1076"/>
          <ac:spMkLst>
            <pc:docMk/>
            <pc:sldMk cId="948736589" sldId="402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2T19:26:10.899" v="1047" actId="14100"/>
          <ac:spMkLst>
            <pc:docMk/>
            <pc:sldMk cId="948736589" sldId="402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B5F2BB8C-8DA3-4E5B-A943-3374E0CD791E}" dt="2024-12-02T18:37:18.089" v="888" actId="22"/>
          <ac:picMkLst>
            <pc:docMk/>
            <pc:sldMk cId="948736589" sldId="402"/>
            <ac:picMk id="3" creationId="{181FAE52-0D08-91EB-406F-7CC3836E1A08}"/>
          </ac:picMkLst>
        </pc:picChg>
        <pc:picChg chg="add mod">
          <ac:chgData name="Gé Verbeek" userId="20d2065d-8055-4a68-a463-00777506795f" providerId="ADAL" clId="{B5F2BB8C-8DA3-4E5B-A943-3374E0CD791E}" dt="2024-12-02T19:26:06.788" v="1046" actId="1440"/>
          <ac:picMkLst>
            <pc:docMk/>
            <pc:sldMk cId="948736589" sldId="402"/>
            <ac:picMk id="5" creationId="{B5A766A2-1385-D8D2-E169-15B524F0A374}"/>
          </ac:picMkLst>
        </pc:picChg>
      </pc:sldChg>
      <pc:sldChg chg="addSp modSp mod ord modAnim">
        <pc:chgData name="Gé Verbeek" userId="20d2065d-8055-4a68-a463-00777506795f" providerId="ADAL" clId="{B5F2BB8C-8DA3-4E5B-A943-3374E0CD791E}" dt="2024-12-03T08:36:55.644" v="1197"/>
        <pc:sldMkLst>
          <pc:docMk/>
          <pc:sldMk cId="4266843613" sldId="403"/>
        </pc:sldMkLst>
        <pc:spChg chg="mod">
          <ac:chgData name="Gé Verbeek" userId="20d2065d-8055-4a68-a463-00777506795f" providerId="ADAL" clId="{B5F2BB8C-8DA3-4E5B-A943-3374E0CD791E}" dt="2024-12-02T19:30:14.352" v="1094" actId="108"/>
          <ac:spMkLst>
            <pc:docMk/>
            <pc:sldMk cId="4266843613" sldId="403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2T19:27:40.344" v="1069" actId="20577"/>
          <ac:spMkLst>
            <pc:docMk/>
            <pc:sldMk cId="4266843613" sldId="403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5F2BB8C-8DA3-4E5B-A943-3374E0CD791E}" dt="2024-12-02T19:27:48.931" v="1071" actId="1440"/>
          <ac:picMkLst>
            <pc:docMk/>
            <pc:sldMk cId="4266843613" sldId="403"/>
            <ac:picMk id="3" creationId="{5E8C40D0-D486-20AE-A196-112BE13C679A}"/>
          </ac:picMkLst>
        </pc:picChg>
      </pc:sldChg>
      <pc:sldChg chg="addSp modSp mod ord modAnim">
        <pc:chgData name="Gé Verbeek" userId="20d2065d-8055-4a68-a463-00777506795f" providerId="ADAL" clId="{B5F2BB8C-8DA3-4E5B-A943-3374E0CD791E}" dt="2024-12-02T19:29:54.085" v="1092" actId="1076"/>
        <pc:sldMkLst>
          <pc:docMk/>
          <pc:sldMk cId="1405571845" sldId="404"/>
        </pc:sldMkLst>
        <pc:spChg chg="mod">
          <ac:chgData name="Gé Verbeek" userId="20d2065d-8055-4a68-a463-00777506795f" providerId="ADAL" clId="{B5F2BB8C-8DA3-4E5B-A943-3374E0CD791E}" dt="2024-12-02T19:29:06.005" v="1090" actId="20577"/>
          <ac:spMkLst>
            <pc:docMk/>
            <pc:sldMk cId="1405571845" sldId="404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2T19:28:59.653" v="1086" actId="20577"/>
          <ac:spMkLst>
            <pc:docMk/>
            <pc:sldMk cId="1405571845" sldId="404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5F2BB8C-8DA3-4E5B-A943-3374E0CD791E}" dt="2024-12-02T19:29:54.085" v="1092" actId="1076"/>
          <ac:picMkLst>
            <pc:docMk/>
            <pc:sldMk cId="1405571845" sldId="404"/>
            <ac:picMk id="3" creationId="{D6A1CF1C-C31B-CDBB-8D86-7A1CE26F34D7}"/>
          </ac:picMkLst>
        </pc:picChg>
        <pc:picChg chg="add mod">
          <ac:chgData name="Gé Verbeek" userId="20d2065d-8055-4a68-a463-00777506795f" providerId="ADAL" clId="{B5F2BB8C-8DA3-4E5B-A943-3374E0CD791E}" dt="2024-12-02T19:29:49.477" v="1091" actId="1440"/>
          <ac:picMkLst>
            <pc:docMk/>
            <pc:sldMk cId="1405571845" sldId="404"/>
            <ac:picMk id="5" creationId="{81092987-D3FA-FD8E-D172-1FA523DFC557}"/>
          </ac:picMkLst>
        </pc:picChg>
      </pc:sldChg>
      <pc:sldChg chg="addSp delSp modSp mod ord modAnim">
        <pc:chgData name="Gé Verbeek" userId="20d2065d-8055-4a68-a463-00777506795f" providerId="ADAL" clId="{B5F2BB8C-8DA3-4E5B-A943-3374E0CD791E}" dt="2024-12-02T19:31:49.855" v="1107" actId="20577"/>
        <pc:sldMkLst>
          <pc:docMk/>
          <pc:sldMk cId="4036548618" sldId="405"/>
        </pc:sldMkLst>
        <pc:spChg chg="mod">
          <ac:chgData name="Gé Verbeek" userId="20d2065d-8055-4a68-a463-00777506795f" providerId="ADAL" clId="{B5F2BB8C-8DA3-4E5B-A943-3374E0CD791E}" dt="2024-12-02T19:31:49.855" v="1107" actId="20577"/>
          <ac:spMkLst>
            <pc:docMk/>
            <pc:sldMk cId="4036548618" sldId="405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2T19:31:39.988" v="1104" actId="27636"/>
          <ac:spMkLst>
            <pc:docMk/>
            <pc:sldMk cId="4036548618" sldId="405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B5F2BB8C-8DA3-4E5B-A943-3374E0CD791E}" dt="2024-12-02T18:48:39.852" v="935" actId="478"/>
          <ac:picMkLst>
            <pc:docMk/>
            <pc:sldMk cId="4036548618" sldId="405"/>
            <ac:picMk id="3" creationId="{37705680-21BD-128B-4D13-7CA86373C6A9}"/>
          </ac:picMkLst>
        </pc:picChg>
        <pc:picChg chg="add mod">
          <ac:chgData name="Gé Verbeek" userId="20d2065d-8055-4a68-a463-00777506795f" providerId="ADAL" clId="{B5F2BB8C-8DA3-4E5B-A943-3374E0CD791E}" dt="2024-12-02T18:49:08.166" v="939" actId="14100"/>
          <ac:picMkLst>
            <pc:docMk/>
            <pc:sldMk cId="4036548618" sldId="405"/>
            <ac:picMk id="5" creationId="{195111CB-D534-A708-D7DE-FAC8616F8B9C}"/>
          </ac:picMkLst>
        </pc:picChg>
      </pc:sldChg>
      <pc:sldChg chg="addSp modSp mod ord modAnim">
        <pc:chgData name="Gé Verbeek" userId="20d2065d-8055-4a68-a463-00777506795f" providerId="ADAL" clId="{B5F2BB8C-8DA3-4E5B-A943-3374E0CD791E}" dt="2024-12-03T08:37:41.497" v="1200"/>
        <pc:sldMkLst>
          <pc:docMk/>
          <pc:sldMk cId="3284773710" sldId="406"/>
        </pc:sldMkLst>
        <pc:spChg chg="mod">
          <ac:chgData name="Gé Verbeek" userId="20d2065d-8055-4a68-a463-00777506795f" providerId="ADAL" clId="{B5F2BB8C-8DA3-4E5B-A943-3374E0CD791E}" dt="2024-12-02T10:21:00.332" v="150" actId="27636"/>
          <ac:spMkLst>
            <pc:docMk/>
            <pc:sldMk cId="3284773710" sldId="406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2T18:53:18.651" v="946" actId="14100"/>
          <ac:spMkLst>
            <pc:docMk/>
            <pc:sldMk cId="3284773710" sldId="406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5F2BB8C-8DA3-4E5B-A943-3374E0CD791E}" dt="2024-12-02T18:53:35.570" v="951" actId="1076"/>
          <ac:picMkLst>
            <pc:docMk/>
            <pc:sldMk cId="3284773710" sldId="406"/>
            <ac:picMk id="3" creationId="{91C256D4-EDB2-A245-DABB-C5286CEA05C4}"/>
          </ac:picMkLst>
        </pc:picChg>
      </pc:sldChg>
      <pc:sldChg chg="addSp modSp mod ord modAnim">
        <pc:chgData name="Gé Verbeek" userId="20d2065d-8055-4a68-a463-00777506795f" providerId="ADAL" clId="{B5F2BB8C-8DA3-4E5B-A943-3374E0CD791E}" dt="2024-12-03T08:38:09.439" v="1203"/>
        <pc:sldMkLst>
          <pc:docMk/>
          <pc:sldMk cId="1991606200" sldId="407"/>
        </pc:sldMkLst>
        <pc:spChg chg="mod">
          <ac:chgData name="Gé Verbeek" userId="20d2065d-8055-4a68-a463-00777506795f" providerId="ADAL" clId="{B5F2BB8C-8DA3-4E5B-A943-3374E0CD791E}" dt="2024-12-02T19:35:18.868" v="1149" actId="27636"/>
          <ac:spMkLst>
            <pc:docMk/>
            <pc:sldMk cId="1991606200" sldId="407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2T19:34:55.616" v="1147" actId="5793"/>
          <ac:spMkLst>
            <pc:docMk/>
            <pc:sldMk cId="1991606200" sldId="407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5F2BB8C-8DA3-4E5B-A943-3374E0CD791E}" dt="2024-12-02T18:59:14.484" v="971" actId="14100"/>
          <ac:picMkLst>
            <pc:docMk/>
            <pc:sldMk cId="1991606200" sldId="407"/>
            <ac:picMk id="3" creationId="{596F9E06-AC5B-921B-5AC2-68B97A2FFBA1}"/>
          </ac:picMkLst>
        </pc:picChg>
      </pc:sldChg>
      <pc:sldChg chg="addSp modSp mod ord modAnim">
        <pc:chgData name="Gé Verbeek" userId="20d2065d-8055-4a68-a463-00777506795f" providerId="ADAL" clId="{B5F2BB8C-8DA3-4E5B-A943-3374E0CD791E}" dt="2024-12-02T19:36:05.935" v="1163" actId="27636"/>
        <pc:sldMkLst>
          <pc:docMk/>
          <pc:sldMk cId="2164801921" sldId="408"/>
        </pc:sldMkLst>
        <pc:spChg chg="mod">
          <ac:chgData name="Gé Verbeek" userId="20d2065d-8055-4a68-a463-00777506795f" providerId="ADAL" clId="{B5F2BB8C-8DA3-4E5B-A943-3374E0CD791E}" dt="2024-12-02T19:36:05.935" v="1163" actId="27636"/>
          <ac:spMkLst>
            <pc:docMk/>
            <pc:sldMk cId="2164801921" sldId="408"/>
            <ac:spMk id="5122" creationId="{80899F95-2E30-4511-922B-B88C19CF0D84}"/>
          </ac:spMkLst>
        </pc:spChg>
        <pc:spChg chg="mod">
          <ac:chgData name="Gé Verbeek" userId="20d2065d-8055-4a68-a463-00777506795f" providerId="ADAL" clId="{B5F2BB8C-8DA3-4E5B-A943-3374E0CD791E}" dt="2024-12-02T19:35:50.886" v="1161" actId="27636"/>
          <ac:spMkLst>
            <pc:docMk/>
            <pc:sldMk cId="2164801921" sldId="40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B5F2BB8C-8DA3-4E5B-A943-3374E0CD791E}" dt="2024-12-02T19:02:19.991" v="978" actId="1076"/>
          <ac:picMkLst>
            <pc:docMk/>
            <pc:sldMk cId="2164801921" sldId="408"/>
            <ac:picMk id="3" creationId="{ABE646DC-5468-2853-24C1-62FF525A5077}"/>
          </ac:picMkLst>
        </pc:picChg>
        <pc:picChg chg="add mod">
          <ac:chgData name="Gé Verbeek" userId="20d2065d-8055-4a68-a463-00777506795f" providerId="ADAL" clId="{B5F2BB8C-8DA3-4E5B-A943-3374E0CD791E}" dt="2024-12-02T19:02:30.276" v="982" actId="1076"/>
          <ac:picMkLst>
            <pc:docMk/>
            <pc:sldMk cId="2164801921" sldId="408"/>
            <ac:picMk id="5" creationId="{2B10FC3D-4BF2-95FE-8C52-2E4DD6412899}"/>
          </ac:picMkLst>
        </pc:picChg>
      </pc:sldChg>
      <pc:sldChg chg="addSp modSp add mod modAnim">
        <pc:chgData name="Gé Verbeek" userId="20d2065d-8055-4a68-a463-00777506795f" providerId="ADAL" clId="{B5F2BB8C-8DA3-4E5B-A943-3374E0CD791E}" dt="2024-12-03T08:37:50.283" v="1201"/>
        <pc:sldMkLst>
          <pc:docMk/>
          <pc:sldMk cId="2863363712" sldId="409"/>
        </pc:sldMkLst>
        <pc:spChg chg="mod">
          <ac:chgData name="Gé Verbeek" userId="20d2065d-8055-4a68-a463-00777506795f" providerId="ADAL" clId="{B5F2BB8C-8DA3-4E5B-A943-3374E0CD791E}" dt="2024-12-02T19:33:03.407" v="1136" actId="14100"/>
          <ac:spMkLst>
            <pc:docMk/>
            <pc:sldMk cId="2863363712" sldId="409"/>
            <ac:spMk id="5122" creationId="{11DEF5A1-BF2C-6ED1-00FF-EFE4616C210E}"/>
          </ac:spMkLst>
        </pc:spChg>
        <pc:spChg chg="mod">
          <ac:chgData name="Gé Verbeek" userId="20d2065d-8055-4a68-a463-00777506795f" providerId="ADAL" clId="{B5F2BB8C-8DA3-4E5B-A943-3374E0CD791E}" dt="2024-12-02T19:33:07.003" v="1137" actId="1076"/>
          <ac:spMkLst>
            <pc:docMk/>
            <pc:sldMk cId="2863363712" sldId="409"/>
            <ac:spMk id="7171" creationId="{78E3CF9C-A897-02D5-A71A-9BA3D64AF60D}"/>
          </ac:spMkLst>
        </pc:spChg>
        <pc:picChg chg="add mod">
          <ac:chgData name="Gé Verbeek" userId="20d2065d-8055-4a68-a463-00777506795f" providerId="ADAL" clId="{B5F2BB8C-8DA3-4E5B-A943-3374E0CD791E}" dt="2024-12-02T18:54:44.693" v="956" actId="1076"/>
          <ac:picMkLst>
            <pc:docMk/>
            <pc:sldMk cId="2863363712" sldId="409"/>
            <ac:picMk id="3" creationId="{AA4E9C8A-07E5-C026-99E0-0ACA1DD9CACB}"/>
          </ac:picMkLst>
        </pc:picChg>
        <pc:picChg chg="add mod">
          <ac:chgData name="Gé Verbeek" userId="20d2065d-8055-4a68-a463-00777506795f" providerId="ADAL" clId="{B5F2BB8C-8DA3-4E5B-A943-3374E0CD791E}" dt="2024-12-02T18:55:31.642" v="959" actId="14100"/>
          <ac:picMkLst>
            <pc:docMk/>
            <pc:sldMk cId="2863363712" sldId="409"/>
            <ac:picMk id="5" creationId="{8D69A30A-393D-DF43-AF09-BCE37474698F}"/>
          </ac:picMkLst>
        </pc:picChg>
      </pc:sldChg>
      <pc:sldChg chg="addSp modSp add mod ord modAnim">
        <pc:chgData name="Gé Verbeek" userId="20d2065d-8055-4a68-a463-00777506795f" providerId="ADAL" clId="{B5F2BB8C-8DA3-4E5B-A943-3374E0CD791E}" dt="2024-12-03T09:12:02.743" v="1326"/>
        <pc:sldMkLst>
          <pc:docMk/>
          <pc:sldMk cId="1770358895" sldId="410"/>
        </pc:sldMkLst>
        <pc:spChg chg="mod">
          <ac:chgData name="Gé Verbeek" userId="20d2065d-8055-4a68-a463-00777506795f" providerId="ADAL" clId="{B5F2BB8C-8DA3-4E5B-A943-3374E0CD791E}" dt="2024-12-02T19:37:50.437" v="1184" actId="27636"/>
          <ac:spMkLst>
            <pc:docMk/>
            <pc:sldMk cId="1770358895" sldId="410"/>
            <ac:spMk id="5122" creationId="{37DF3111-260B-970C-D231-D66F3448B92D}"/>
          </ac:spMkLst>
        </pc:spChg>
        <pc:spChg chg="mod">
          <ac:chgData name="Gé Verbeek" userId="20d2065d-8055-4a68-a463-00777506795f" providerId="ADAL" clId="{B5F2BB8C-8DA3-4E5B-A943-3374E0CD791E}" dt="2024-12-02T19:36:46.693" v="1173" actId="5793"/>
          <ac:spMkLst>
            <pc:docMk/>
            <pc:sldMk cId="1770358895" sldId="410"/>
            <ac:spMk id="7171" creationId="{6CC75AF7-20BF-9971-59AD-B0F8F152C750}"/>
          </ac:spMkLst>
        </pc:spChg>
        <pc:picChg chg="add mod">
          <ac:chgData name="Gé Verbeek" userId="20d2065d-8055-4a68-a463-00777506795f" providerId="ADAL" clId="{B5F2BB8C-8DA3-4E5B-A943-3374E0CD791E}" dt="2024-12-02T19:13:44.743" v="997" actId="14100"/>
          <ac:picMkLst>
            <pc:docMk/>
            <pc:sldMk cId="1770358895" sldId="410"/>
            <ac:picMk id="3" creationId="{C1FDFC01-E90E-667D-5EAF-6FD4B74C0A6D}"/>
          </ac:picMkLst>
        </pc:picChg>
      </pc:sldChg>
      <pc:sldChg chg="addSp modSp add mod ord replId modAnim">
        <pc:chgData name="Gé Verbeek" userId="20d2065d-8055-4a68-a463-00777506795f" providerId="ADAL" clId="{B5F2BB8C-8DA3-4E5B-A943-3374E0CD791E}" dt="2024-12-03T09:15:20.218" v="1330" actId="20577"/>
        <pc:sldMkLst>
          <pc:docMk/>
          <pc:sldMk cId="2627367835" sldId="411"/>
        </pc:sldMkLst>
        <pc:spChg chg="mod">
          <ac:chgData name="Gé Verbeek" userId="20d2065d-8055-4a68-a463-00777506795f" providerId="ADAL" clId="{B5F2BB8C-8DA3-4E5B-A943-3374E0CD791E}" dt="2024-12-03T08:40:28.783" v="1213"/>
          <ac:spMkLst>
            <pc:docMk/>
            <pc:sldMk cId="2627367835" sldId="411"/>
            <ac:spMk id="5122" creationId="{9B4D8452-76CC-A74E-3C34-AD984D5F3852}"/>
          </ac:spMkLst>
        </pc:spChg>
        <pc:spChg chg="mod">
          <ac:chgData name="Gé Verbeek" userId="20d2065d-8055-4a68-a463-00777506795f" providerId="ADAL" clId="{B5F2BB8C-8DA3-4E5B-A943-3374E0CD791E}" dt="2024-12-03T09:15:20.218" v="1330" actId="20577"/>
          <ac:spMkLst>
            <pc:docMk/>
            <pc:sldMk cId="2627367835" sldId="411"/>
            <ac:spMk id="7171" creationId="{B001EB4B-DF40-5D4D-298D-C21C00B6893B}"/>
          </ac:spMkLst>
        </pc:spChg>
        <pc:picChg chg="add mod">
          <ac:chgData name="Gé Verbeek" userId="20d2065d-8055-4a68-a463-00777506795f" providerId="ADAL" clId="{B5F2BB8C-8DA3-4E5B-A943-3374E0CD791E}" dt="2024-12-03T09:11:50.365" v="1325" actId="1076"/>
          <ac:picMkLst>
            <pc:docMk/>
            <pc:sldMk cId="2627367835" sldId="411"/>
            <ac:picMk id="3" creationId="{FF2FAE1C-0FB8-8DCB-BC67-A7FF58C24E79}"/>
          </ac:picMkLst>
        </pc:picChg>
      </pc:sldChg>
      <pc:sldChg chg="addSp modSp add mod ord modAnim">
        <pc:chgData name="Gé Verbeek" userId="20d2065d-8055-4a68-a463-00777506795f" providerId="ADAL" clId="{B5F2BB8C-8DA3-4E5B-A943-3374E0CD791E}" dt="2024-12-03T08:15:27.293" v="1186"/>
        <pc:sldMkLst>
          <pc:docMk/>
          <pc:sldMk cId="1558047815" sldId="412"/>
        </pc:sldMkLst>
        <pc:spChg chg="mod">
          <ac:chgData name="Gé Verbeek" userId="20d2065d-8055-4a68-a463-00777506795f" providerId="ADAL" clId="{B5F2BB8C-8DA3-4E5B-A943-3374E0CD791E}" dt="2024-12-02T17:55:09.693" v="730"/>
          <ac:spMkLst>
            <pc:docMk/>
            <pc:sldMk cId="1558047815" sldId="412"/>
            <ac:spMk id="5122" creationId="{0F0DBFBE-11AB-7A4A-C933-6660FE17A2C7}"/>
          </ac:spMkLst>
        </pc:spChg>
        <pc:spChg chg="mod">
          <ac:chgData name="Gé Verbeek" userId="20d2065d-8055-4a68-a463-00777506795f" providerId="ADAL" clId="{B5F2BB8C-8DA3-4E5B-A943-3374E0CD791E}" dt="2024-12-02T18:04:05.058" v="775" actId="14100"/>
          <ac:spMkLst>
            <pc:docMk/>
            <pc:sldMk cId="1558047815" sldId="412"/>
            <ac:spMk id="7171" creationId="{5EA794EA-94BD-FE3D-A4B6-86AB6A14530F}"/>
          </ac:spMkLst>
        </pc:spChg>
        <pc:picChg chg="add mod">
          <ac:chgData name="Gé Verbeek" userId="20d2065d-8055-4a68-a463-00777506795f" providerId="ADAL" clId="{B5F2BB8C-8DA3-4E5B-A943-3374E0CD791E}" dt="2024-12-02T18:12:56.053" v="841" actId="1076"/>
          <ac:picMkLst>
            <pc:docMk/>
            <pc:sldMk cId="1558047815" sldId="412"/>
            <ac:picMk id="3" creationId="{9F756C5E-3C41-2F7B-048D-E99A64849C10}"/>
          </ac:picMkLst>
        </pc:picChg>
      </pc:sldChg>
      <pc:sldChg chg="addSp modSp add mod ord replId addAnim delAnim modAnim">
        <pc:chgData name="Gé Verbeek" userId="20d2065d-8055-4a68-a463-00777506795f" providerId="ADAL" clId="{B5F2BB8C-8DA3-4E5B-A943-3374E0CD791E}" dt="2024-12-03T08:15:34.735" v="1187"/>
        <pc:sldMkLst>
          <pc:docMk/>
          <pc:sldMk cId="2484189024" sldId="413"/>
        </pc:sldMkLst>
        <pc:spChg chg="mod">
          <ac:chgData name="Gé Verbeek" userId="20d2065d-8055-4a68-a463-00777506795f" providerId="ADAL" clId="{B5F2BB8C-8DA3-4E5B-A943-3374E0CD791E}" dt="2024-12-02T18:06:25.883" v="786" actId="14100"/>
          <ac:spMkLst>
            <pc:docMk/>
            <pc:sldMk cId="2484189024" sldId="413"/>
            <ac:spMk id="5122" creationId="{08EA6A95-AB36-C228-352F-AB5467FE5E82}"/>
          </ac:spMkLst>
        </pc:spChg>
        <pc:spChg chg="mod">
          <ac:chgData name="Gé Verbeek" userId="20d2065d-8055-4a68-a463-00777506795f" providerId="ADAL" clId="{B5F2BB8C-8DA3-4E5B-A943-3374E0CD791E}" dt="2024-12-02T18:07:01.653" v="793" actId="20577"/>
          <ac:spMkLst>
            <pc:docMk/>
            <pc:sldMk cId="2484189024" sldId="413"/>
            <ac:spMk id="7171" creationId="{BE281DB9-1D91-CE12-124A-70F18BBBCEB9}"/>
          </ac:spMkLst>
        </pc:spChg>
        <pc:picChg chg="add mod">
          <ac:chgData name="Gé Verbeek" userId="20d2065d-8055-4a68-a463-00777506795f" providerId="ADAL" clId="{B5F2BB8C-8DA3-4E5B-A943-3374E0CD791E}" dt="2024-12-02T18:14:26.258" v="845" actId="1076"/>
          <ac:picMkLst>
            <pc:docMk/>
            <pc:sldMk cId="2484189024" sldId="413"/>
            <ac:picMk id="3" creationId="{3E6CA2D7-C062-EC25-DD07-EB95B175049D}"/>
          </ac:picMkLst>
        </pc:picChg>
      </pc:sldChg>
      <pc:sldChg chg="addSp modSp add mod ord replId modAnim">
        <pc:chgData name="Gé Verbeek" userId="20d2065d-8055-4a68-a463-00777506795f" providerId="ADAL" clId="{B5F2BB8C-8DA3-4E5B-A943-3374E0CD791E}" dt="2024-12-03T08:16:00.461" v="1190"/>
        <pc:sldMkLst>
          <pc:docMk/>
          <pc:sldMk cId="437979316" sldId="414"/>
        </pc:sldMkLst>
        <pc:spChg chg="mod">
          <ac:chgData name="Gé Verbeek" userId="20d2065d-8055-4a68-a463-00777506795f" providerId="ADAL" clId="{B5F2BB8C-8DA3-4E5B-A943-3374E0CD791E}" dt="2024-12-02T18:08:50.064" v="811"/>
          <ac:spMkLst>
            <pc:docMk/>
            <pc:sldMk cId="437979316" sldId="414"/>
            <ac:spMk id="5122" creationId="{5783F121-B5A5-0DA4-C2E4-D3A668FDB9EB}"/>
          </ac:spMkLst>
        </pc:spChg>
        <pc:spChg chg="mod">
          <ac:chgData name="Gé Verbeek" userId="20d2065d-8055-4a68-a463-00777506795f" providerId="ADAL" clId="{B5F2BB8C-8DA3-4E5B-A943-3374E0CD791E}" dt="2024-12-02T18:09:19.976" v="816" actId="14100"/>
          <ac:spMkLst>
            <pc:docMk/>
            <pc:sldMk cId="437979316" sldId="414"/>
            <ac:spMk id="7171" creationId="{2332370B-326C-D6CC-F01A-FC6DE419311C}"/>
          </ac:spMkLst>
        </pc:spChg>
        <pc:picChg chg="add mod">
          <ac:chgData name="Gé Verbeek" userId="20d2065d-8055-4a68-a463-00777506795f" providerId="ADAL" clId="{B5F2BB8C-8DA3-4E5B-A943-3374E0CD791E}" dt="2024-12-02T18:17:36.351" v="856" actId="1076"/>
          <ac:picMkLst>
            <pc:docMk/>
            <pc:sldMk cId="437979316" sldId="414"/>
            <ac:picMk id="3" creationId="{415026A0-44A5-C9E5-3853-59BA162407A5}"/>
          </ac:picMkLst>
        </pc:picChg>
      </pc:sldChg>
      <pc:sldChg chg="addSp modSp add mod ord replId modAnim">
        <pc:chgData name="Gé Verbeek" userId="20d2065d-8055-4a68-a463-00777506795f" providerId="ADAL" clId="{B5F2BB8C-8DA3-4E5B-A943-3374E0CD791E}" dt="2024-12-03T08:16:13.146" v="1191"/>
        <pc:sldMkLst>
          <pc:docMk/>
          <pc:sldMk cId="265802245" sldId="415"/>
        </pc:sldMkLst>
        <pc:spChg chg="mod">
          <ac:chgData name="Gé Verbeek" userId="20d2065d-8055-4a68-a463-00777506795f" providerId="ADAL" clId="{B5F2BB8C-8DA3-4E5B-A943-3374E0CD791E}" dt="2024-12-02T18:10:18.808" v="822" actId="27636"/>
          <ac:spMkLst>
            <pc:docMk/>
            <pc:sldMk cId="265802245" sldId="415"/>
            <ac:spMk id="5122" creationId="{9DD49AC5-20CD-56E1-78CD-AE8B42591040}"/>
          </ac:spMkLst>
        </pc:spChg>
        <pc:spChg chg="mod">
          <ac:chgData name="Gé Verbeek" userId="20d2065d-8055-4a68-a463-00777506795f" providerId="ADAL" clId="{B5F2BB8C-8DA3-4E5B-A943-3374E0CD791E}" dt="2024-12-02T18:11:26.606" v="834" actId="27636"/>
          <ac:spMkLst>
            <pc:docMk/>
            <pc:sldMk cId="265802245" sldId="415"/>
            <ac:spMk id="7171" creationId="{82637F53-AAA4-6E19-7D88-DACD42259E84}"/>
          </ac:spMkLst>
        </pc:spChg>
        <pc:picChg chg="add mod">
          <ac:chgData name="Gé Verbeek" userId="20d2065d-8055-4a68-a463-00777506795f" providerId="ADAL" clId="{B5F2BB8C-8DA3-4E5B-A943-3374E0CD791E}" dt="2024-12-02T18:19:58.730" v="859" actId="14100"/>
          <ac:picMkLst>
            <pc:docMk/>
            <pc:sldMk cId="265802245" sldId="415"/>
            <ac:picMk id="3" creationId="{1C9E37D2-4CA7-56B5-D7A4-CED3B6149E42}"/>
          </ac:picMkLst>
        </pc:picChg>
      </pc:sldChg>
      <pc:sldChg chg="addSp delSp modSp add mod ord modAnim">
        <pc:chgData name="Gé Verbeek" userId="20d2065d-8055-4a68-a463-00777506795f" providerId="ADAL" clId="{B5F2BB8C-8DA3-4E5B-A943-3374E0CD791E}" dt="2024-12-03T09:13:06.048" v="1328"/>
        <pc:sldMkLst>
          <pc:docMk/>
          <pc:sldMk cId="2845692105" sldId="416"/>
        </pc:sldMkLst>
        <pc:spChg chg="add del">
          <ac:chgData name="Gé Verbeek" userId="20d2065d-8055-4a68-a463-00777506795f" providerId="ADAL" clId="{B5F2BB8C-8DA3-4E5B-A943-3374E0CD791E}" dt="2024-12-02T19:37:32.808" v="1179" actId="22"/>
          <ac:spMkLst>
            <pc:docMk/>
            <pc:sldMk cId="2845692105" sldId="416"/>
            <ac:spMk id="9" creationId="{319D5DA7-0AE1-73D9-1116-ACBD7BAFFAD8}"/>
          </ac:spMkLst>
        </pc:spChg>
        <pc:spChg chg="mod">
          <ac:chgData name="Gé Verbeek" userId="20d2065d-8055-4a68-a463-00777506795f" providerId="ADAL" clId="{B5F2BB8C-8DA3-4E5B-A943-3374E0CD791E}" dt="2024-12-02T19:37:42.432" v="1182" actId="20577"/>
          <ac:spMkLst>
            <pc:docMk/>
            <pc:sldMk cId="2845692105" sldId="416"/>
            <ac:spMk id="5122" creationId="{40C7E615-DA2E-A783-8BFC-5E9D94398D36}"/>
          </ac:spMkLst>
        </pc:spChg>
        <pc:spChg chg="mod">
          <ac:chgData name="Gé Verbeek" userId="20d2065d-8055-4a68-a463-00777506795f" providerId="ADAL" clId="{B5F2BB8C-8DA3-4E5B-A943-3374E0CD791E}" dt="2024-12-02T19:36:25.507" v="1168" actId="5793"/>
          <ac:spMkLst>
            <pc:docMk/>
            <pc:sldMk cId="2845692105" sldId="416"/>
            <ac:spMk id="7171" creationId="{C81AE243-D4D4-3C41-F945-5A1467D9F6F1}"/>
          </ac:spMkLst>
        </pc:spChg>
        <pc:picChg chg="add del mod">
          <ac:chgData name="Gé Verbeek" userId="20d2065d-8055-4a68-a463-00777506795f" providerId="ADAL" clId="{B5F2BB8C-8DA3-4E5B-A943-3374E0CD791E}" dt="2024-12-02T19:07:42.608" v="987" actId="478"/>
          <ac:picMkLst>
            <pc:docMk/>
            <pc:sldMk cId="2845692105" sldId="416"/>
            <ac:picMk id="3" creationId="{56E34A50-C10C-5DBD-7C32-D37D0D62D833}"/>
          </ac:picMkLst>
        </pc:picChg>
        <pc:picChg chg="add mod">
          <ac:chgData name="Gé Verbeek" userId="20d2065d-8055-4a68-a463-00777506795f" providerId="ADAL" clId="{B5F2BB8C-8DA3-4E5B-A943-3374E0CD791E}" dt="2024-12-02T19:07:48.794" v="990" actId="14100"/>
          <ac:picMkLst>
            <pc:docMk/>
            <pc:sldMk cId="2845692105" sldId="416"/>
            <ac:picMk id="5" creationId="{19217477-028D-241F-A121-FE9C6B25B5D4}"/>
          </ac:picMkLst>
        </pc:picChg>
        <pc:picChg chg="add mod">
          <ac:chgData name="Gé Verbeek" userId="20d2065d-8055-4a68-a463-00777506795f" providerId="ADAL" clId="{B5F2BB8C-8DA3-4E5B-A943-3374E0CD791E}" dt="2024-12-02T19:09:35.120" v="993" actId="14100"/>
          <ac:picMkLst>
            <pc:docMk/>
            <pc:sldMk cId="2845692105" sldId="416"/>
            <ac:picMk id="7" creationId="{D2137446-4390-9586-8C12-A73B97A1A10D}"/>
          </ac:picMkLst>
        </pc:picChg>
      </pc:sldChg>
      <pc:sldChg chg="addSp modSp add mod modAnim">
        <pc:chgData name="Gé Verbeek" userId="20d2065d-8055-4a68-a463-00777506795f" providerId="ADAL" clId="{B5F2BB8C-8DA3-4E5B-A943-3374E0CD791E}" dt="2024-12-03T08:37:04.367" v="1198"/>
        <pc:sldMkLst>
          <pc:docMk/>
          <pc:sldMk cId="110976440" sldId="417"/>
        </pc:sldMkLst>
        <pc:spChg chg="mod">
          <ac:chgData name="Gé Verbeek" userId="20d2065d-8055-4a68-a463-00777506795f" providerId="ADAL" clId="{B5F2BB8C-8DA3-4E5B-A943-3374E0CD791E}" dt="2024-12-02T19:30:19.829" v="1095" actId="20577"/>
          <ac:spMkLst>
            <pc:docMk/>
            <pc:sldMk cId="110976440" sldId="417"/>
            <ac:spMk id="5122" creationId="{4C675DB3-11B7-6226-DC69-4C5BADD980AE}"/>
          </ac:spMkLst>
        </pc:spChg>
        <pc:spChg chg="mod">
          <ac:chgData name="Gé Verbeek" userId="20d2065d-8055-4a68-a463-00777506795f" providerId="ADAL" clId="{B5F2BB8C-8DA3-4E5B-A943-3374E0CD791E}" dt="2024-12-02T19:28:21.331" v="1077" actId="113"/>
          <ac:spMkLst>
            <pc:docMk/>
            <pc:sldMk cId="110976440" sldId="417"/>
            <ac:spMk id="7171" creationId="{4D2CA780-243C-BB81-98DD-68361608B290}"/>
          </ac:spMkLst>
        </pc:spChg>
        <pc:picChg chg="add mod">
          <ac:chgData name="Gé Verbeek" userId="20d2065d-8055-4a68-a463-00777506795f" providerId="ADAL" clId="{B5F2BB8C-8DA3-4E5B-A943-3374E0CD791E}" dt="2024-12-02T18:41:22.338" v="906" actId="14100"/>
          <ac:picMkLst>
            <pc:docMk/>
            <pc:sldMk cId="110976440" sldId="417"/>
            <ac:picMk id="3" creationId="{E81DADD3-B0E7-6147-D198-467EB62FDA7F}"/>
          </ac:picMkLst>
        </pc:picChg>
      </pc:sldChg>
      <pc:sldChg chg="addSp modSp add mod modAnim">
        <pc:chgData name="Gé Verbeek" userId="20d2065d-8055-4a68-a463-00777506795f" providerId="ADAL" clId="{B5F2BB8C-8DA3-4E5B-A943-3374E0CD791E}" dt="2024-12-02T19:30:46.888" v="1096" actId="1076"/>
        <pc:sldMkLst>
          <pc:docMk/>
          <pc:sldMk cId="2637680641" sldId="418"/>
        </pc:sldMkLst>
        <pc:spChg chg="mod">
          <ac:chgData name="Gé Verbeek" userId="20d2065d-8055-4a68-a463-00777506795f" providerId="ADAL" clId="{B5F2BB8C-8DA3-4E5B-A943-3374E0CD791E}" dt="2024-12-02T18:45:35.546" v="920" actId="14100"/>
          <ac:spMkLst>
            <pc:docMk/>
            <pc:sldMk cId="2637680641" sldId="418"/>
            <ac:spMk id="7171" creationId="{3825DC9C-3322-54D9-2EB9-A9DC696FD892}"/>
          </ac:spMkLst>
        </pc:spChg>
        <pc:picChg chg="add mod modCrop">
          <ac:chgData name="Gé Verbeek" userId="20d2065d-8055-4a68-a463-00777506795f" providerId="ADAL" clId="{B5F2BB8C-8DA3-4E5B-A943-3374E0CD791E}" dt="2024-12-02T19:30:46.888" v="1096" actId="1076"/>
          <ac:picMkLst>
            <pc:docMk/>
            <pc:sldMk cId="2637680641" sldId="418"/>
            <ac:picMk id="2" creationId="{F4F412BD-3E8A-9660-74D8-01FACA7AA662}"/>
          </ac:picMkLst>
        </pc:picChg>
      </pc:sldChg>
      <pc:sldChg chg="addSp delSp modSp add mod ord modAnim">
        <pc:chgData name="Gé Verbeek" userId="20d2065d-8055-4a68-a463-00777506795f" providerId="ADAL" clId="{B5F2BB8C-8DA3-4E5B-A943-3374E0CD791E}" dt="2024-12-02T18:16:35.173" v="852" actId="1076"/>
        <pc:sldMkLst>
          <pc:docMk/>
          <pc:sldMk cId="99491961" sldId="419"/>
        </pc:sldMkLst>
        <pc:spChg chg="mod">
          <ac:chgData name="Gé Verbeek" userId="20d2065d-8055-4a68-a463-00777506795f" providerId="ADAL" clId="{B5F2BB8C-8DA3-4E5B-A943-3374E0CD791E}" dt="2024-12-02T18:07:20.624" v="797" actId="14100"/>
          <ac:spMkLst>
            <pc:docMk/>
            <pc:sldMk cId="99491961" sldId="419"/>
            <ac:spMk id="5122" creationId="{3533A125-0C6D-7743-7761-1070833A0691}"/>
          </ac:spMkLst>
        </pc:spChg>
        <pc:spChg chg="mod">
          <ac:chgData name="Gé Verbeek" userId="20d2065d-8055-4a68-a463-00777506795f" providerId="ADAL" clId="{B5F2BB8C-8DA3-4E5B-A943-3374E0CD791E}" dt="2024-12-02T18:07:57.826" v="806" actId="20577"/>
          <ac:spMkLst>
            <pc:docMk/>
            <pc:sldMk cId="99491961" sldId="419"/>
            <ac:spMk id="7171" creationId="{4794E483-B602-13F1-030C-E8E290313D91}"/>
          </ac:spMkLst>
        </pc:spChg>
        <pc:picChg chg="add del mod">
          <ac:chgData name="Gé Verbeek" userId="20d2065d-8055-4a68-a463-00777506795f" providerId="ADAL" clId="{B5F2BB8C-8DA3-4E5B-A943-3374E0CD791E}" dt="2024-12-02T18:16:26.365" v="848" actId="478"/>
          <ac:picMkLst>
            <pc:docMk/>
            <pc:sldMk cId="99491961" sldId="419"/>
            <ac:picMk id="3" creationId="{5081AD0A-97AD-18A1-462F-235A21686D76}"/>
          </ac:picMkLst>
        </pc:picChg>
        <pc:picChg chg="add mod">
          <ac:chgData name="Gé Verbeek" userId="20d2065d-8055-4a68-a463-00777506795f" providerId="ADAL" clId="{B5F2BB8C-8DA3-4E5B-A943-3374E0CD791E}" dt="2024-12-02T18:16:35.173" v="852" actId="1076"/>
          <ac:picMkLst>
            <pc:docMk/>
            <pc:sldMk cId="99491961" sldId="419"/>
            <ac:picMk id="5" creationId="{282DB4C0-81F5-30EB-0A6B-332DA9373469}"/>
          </ac:picMkLst>
        </pc:picChg>
      </pc:sldChg>
      <pc:sldChg chg="addSp delSp modSp add mod modAnim">
        <pc:chgData name="Gé Verbeek" userId="20d2065d-8055-4a68-a463-00777506795f" providerId="ADAL" clId="{B5F2BB8C-8DA3-4E5B-A943-3374E0CD791E}" dt="2024-12-03T08:46:45.278" v="1286" actId="1076"/>
        <pc:sldMkLst>
          <pc:docMk/>
          <pc:sldMk cId="981566931" sldId="420"/>
        </pc:sldMkLst>
        <pc:spChg chg="add mod">
          <ac:chgData name="Gé Verbeek" userId="20d2065d-8055-4a68-a463-00777506795f" providerId="ADAL" clId="{B5F2BB8C-8DA3-4E5B-A943-3374E0CD791E}" dt="2024-12-03T08:46:45.278" v="1286" actId="1076"/>
          <ac:spMkLst>
            <pc:docMk/>
            <pc:sldMk cId="981566931" sldId="420"/>
            <ac:spMk id="2" creationId="{CF83DBC4-F5E3-5F3A-7A36-0FCCD16AD7AC}"/>
          </ac:spMkLst>
        </pc:spChg>
        <pc:spChg chg="mod">
          <ac:chgData name="Gé Verbeek" userId="20d2065d-8055-4a68-a463-00777506795f" providerId="ADAL" clId="{B5F2BB8C-8DA3-4E5B-A943-3374E0CD791E}" dt="2024-12-03T08:46:28.432" v="1284" actId="20577"/>
          <ac:spMkLst>
            <pc:docMk/>
            <pc:sldMk cId="981566931" sldId="420"/>
            <ac:spMk id="5122" creationId="{C2C41428-54F4-F05D-1E30-1248EA67FA17}"/>
          </ac:spMkLst>
        </pc:spChg>
        <pc:spChg chg="del">
          <ac:chgData name="Gé Verbeek" userId="20d2065d-8055-4a68-a463-00777506795f" providerId="ADAL" clId="{B5F2BB8C-8DA3-4E5B-A943-3374E0CD791E}" dt="2024-12-03T08:45:51.125" v="1274"/>
          <ac:spMkLst>
            <pc:docMk/>
            <pc:sldMk cId="981566931" sldId="420"/>
            <ac:spMk id="7171" creationId="{BC18924A-FC22-7792-5C2D-77A707F3D5B0}"/>
          </ac:spMkLst>
        </pc:spChg>
      </pc:sldChg>
      <pc:sldChg chg="addSp delSp modSp add mod modAnim">
        <pc:chgData name="Gé Verbeek" userId="20d2065d-8055-4a68-a463-00777506795f" providerId="ADAL" clId="{B5F2BB8C-8DA3-4E5B-A943-3374E0CD791E}" dt="2024-12-03T08:50:36.714" v="1323"/>
        <pc:sldMkLst>
          <pc:docMk/>
          <pc:sldMk cId="4271258448" sldId="421"/>
        </pc:sldMkLst>
        <pc:spChg chg="add mod">
          <ac:chgData name="Gé Verbeek" userId="20d2065d-8055-4a68-a463-00777506795f" providerId="ADAL" clId="{B5F2BB8C-8DA3-4E5B-A943-3374E0CD791E}" dt="2024-12-03T08:49:09.661" v="1288"/>
          <ac:spMkLst>
            <pc:docMk/>
            <pc:sldMk cId="4271258448" sldId="421"/>
            <ac:spMk id="2" creationId="{E740FFB7-98D1-D826-DE16-BDC6D97B9C50}"/>
          </ac:spMkLst>
        </pc:spChg>
        <pc:spChg chg="mod">
          <ac:chgData name="Gé Verbeek" userId="20d2065d-8055-4a68-a463-00777506795f" providerId="ADAL" clId="{B5F2BB8C-8DA3-4E5B-A943-3374E0CD791E}" dt="2024-12-03T08:50:25.869" v="1313" actId="20577"/>
          <ac:spMkLst>
            <pc:docMk/>
            <pc:sldMk cId="4271258448" sldId="421"/>
            <ac:spMk id="5122" creationId="{7B8273CC-65F4-AA3E-310A-5C3B715F43F4}"/>
          </ac:spMkLst>
        </pc:spChg>
        <pc:spChg chg="add del mod">
          <ac:chgData name="Gé Verbeek" userId="20d2065d-8055-4a68-a463-00777506795f" providerId="ADAL" clId="{B5F2BB8C-8DA3-4E5B-A943-3374E0CD791E}" dt="2024-12-03T08:50:19.939" v="1305" actId="27636"/>
          <ac:spMkLst>
            <pc:docMk/>
            <pc:sldMk cId="4271258448" sldId="421"/>
            <ac:spMk id="7171" creationId="{589B8247-30A1-EC66-A358-09FF19D010B0}"/>
          </ac:spMkLst>
        </pc:spChg>
      </pc:sldChg>
      <pc:sldChg chg="add del replId">
        <pc:chgData name="Gé Verbeek" userId="20d2065d-8055-4a68-a463-00777506795f" providerId="ADAL" clId="{B5F2BB8C-8DA3-4E5B-A943-3374E0CD791E}" dt="2024-12-03T09:13:18.077" v="1329" actId="47"/>
        <pc:sldMkLst>
          <pc:docMk/>
          <pc:sldMk cId="1194887132" sldId="422"/>
        </pc:sldMkLst>
      </pc:sldChg>
      <pc:sldChg chg="modSp add mod modAnim">
        <pc:chgData name="Gé Verbeek" userId="20d2065d-8055-4a68-a463-00777506795f" providerId="ADAL" clId="{B5F2BB8C-8DA3-4E5B-A943-3374E0CD791E}" dt="2024-12-03T09:21:53.650" v="1517" actId="20577"/>
        <pc:sldMkLst>
          <pc:docMk/>
          <pc:sldMk cId="2810665050" sldId="423"/>
        </pc:sldMkLst>
        <pc:spChg chg="mod">
          <ac:chgData name="Gé Verbeek" userId="20d2065d-8055-4a68-a463-00777506795f" providerId="ADAL" clId="{B5F2BB8C-8DA3-4E5B-A943-3374E0CD791E}" dt="2024-12-03T09:21:53.650" v="1517" actId="20577"/>
          <ac:spMkLst>
            <pc:docMk/>
            <pc:sldMk cId="2810665050" sldId="423"/>
            <ac:spMk id="7171" creationId="{5AF3C351-DADA-D033-C231-E812B15D51AF}"/>
          </ac:spMkLst>
        </pc:spChg>
      </pc:sldChg>
      <pc:sldChg chg="addSp delSp modSp mod">
        <pc:chgData name="Gé Verbeek" userId="20d2065d-8055-4a68-a463-00777506795f" providerId="ADAL" clId="{B5F2BB8C-8DA3-4E5B-A943-3374E0CD791E}" dt="2024-12-03T09:39:35.065" v="1519" actId="22"/>
        <pc:sldMkLst>
          <pc:docMk/>
          <pc:sldMk cId="4019818321" sldId="439"/>
        </pc:sldMkLst>
        <pc:spChg chg="mod">
          <ac:chgData name="Gé Verbeek" userId="20d2065d-8055-4a68-a463-00777506795f" providerId="ADAL" clId="{B5F2BB8C-8DA3-4E5B-A943-3374E0CD791E}" dt="2024-12-03T09:18:35.609" v="1464" actId="20577"/>
          <ac:spMkLst>
            <pc:docMk/>
            <pc:sldMk cId="4019818321" sldId="439"/>
            <ac:spMk id="4" creationId="{BE5E9AAC-8AFC-4CA9-B89F-13D11A0216BE}"/>
          </ac:spMkLst>
        </pc:spChg>
        <pc:picChg chg="add del">
          <ac:chgData name="Gé Verbeek" userId="20d2065d-8055-4a68-a463-00777506795f" providerId="ADAL" clId="{B5F2BB8C-8DA3-4E5B-A943-3374E0CD791E}" dt="2024-12-03T09:39:35.065" v="1519" actId="22"/>
          <ac:picMkLst>
            <pc:docMk/>
            <pc:sldMk cId="4019818321" sldId="439"/>
            <ac:picMk id="5" creationId="{BB026766-14CA-3CC4-97CF-038565AF3B10}"/>
          </ac:picMkLst>
        </pc:picChg>
      </pc:sldChg>
      <pc:sldChg chg="addSp delSp modSp new mod">
        <pc:chgData name="Gé Verbeek" userId="20d2065d-8055-4a68-a463-00777506795f" providerId="ADAL" clId="{B5F2BB8C-8DA3-4E5B-A943-3374E0CD791E}" dt="2024-12-03T09:39:41.892" v="1521" actId="22"/>
        <pc:sldMkLst>
          <pc:docMk/>
          <pc:sldMk cId="1273444929" sldId="440"/>
        </pc:sldMkLst>
        <pc:spChg chg="del">
          <ac:chgData name="Gé Verbeek" userId="20d2065d-8055-4a68-a463-00777506795f" providerId="ADAL" clId="{B5F2BB8C-8DA3-4E5B-A943-3374E0CD791E}" dt="2024-12-03T09:39:41.892" v="1521" actId="22"/>
          <ac:spMkLst>
            <pc:docMk/>
            <pc:sldMk cId="1273444929" sldId="440"/>
            <ac:spMk id="2" creationId="{132513A7-CF5A-46A2-95E9-8AA88ABC9775}"/>
          </ac:spMkLst>
        </pc:spChg>
        <pc:picChg chg="add mod ord">
          <ac:chgData name="Gé Verbeek" userId="20d2065d-8055-4a68-a463-00777506795f" providerId="ADAL" clId="{B5F2BB8C-8DA3-4E5B-A943-3374E0CD791E}" dt="2024-12-03T09:39:41.892" v="1521" actId="22"/>
          <ac:picMkLst>
            <pc:docMk/>
            <pc:sldMk cId="1273444929" sldId="440"/>
            <ac:picMk id="4" creationId="{AC8FCC5B-0578-661D-E513-2967988DF21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9151B-ACD3-0E57-0C45-8B60C5931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F8F5382-7A18-59D7-1391-F07A2BB8C3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F642FB31-B385-58BB-0A45-63543D36F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9B00AE55-390D-C5EE-1604-BED12198F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4198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182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1E021-1F47-BBB9-C216-F05EA8C92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209D42F2-C5A9-9AA4-22C7-68702B4025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FECACE92-164F-905D-5395-0F4C424BC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804A65B6-05D4-43F5-8F8F-800B8955C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0316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72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CC7AF-6D8B-8BA7-7A03-4634028DB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5E98F45E-2F0A-FBC9-CA64-9B8B886F17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515B102D-F0F5-8F2B-6A19-E2763F0F71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9003E5E1-E249-6C08-E411-6464B7A4A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40090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3975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6755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79668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640FD-95A4-C9F2-5976-8C9B176AB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DFC52F21-FC25-B266-3E2D-AA560CCC53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5A6CB0AF-1B06-51C8-FE79-705194A787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EA57992-E053-4DB9-96C8-6B1EC812F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3350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6066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617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F8399-9020-83DD-6DC2-686B8782E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C39877B7-6660-8F45-E6C8-8B3B15DD63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4095E7D-F380-DE21-0BA8-8F599AFD9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F6F350BF-67C8-8411-C7F1-554236FBA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0791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4907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307BE-E15B-0CA0-1503-9D06BFCF9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D9730F77-C4E4-027E-D2D7-F65CEEB22D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4EB7DB9-058A-362F-E660-963DDC1EEE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6D72CD81-0159-E3D2-32F7-F5A12DC9B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8829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93901-B191-F434-C001-3B81EBAE7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0856357-4CFB-3192-4B94-E0066BE1EB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96F495A2-CD45-46FC-46DD-E25A053A41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41014DD0-4169-0BFD-FF66-D6EDE218B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44481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5779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1154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67CA2-3970-0204-ADD8-24AFAC6B7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8D86401-83E2-BD64-02A5-FB8C01D92D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80E52CBE-6826-78C9-BC5F-6EB12C99DE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0A9C01FC-B42F-70CE-5965-F1327E5E6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6167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36933-0DED-F411-68C4-6FBDF20B1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77E9F4FC-0915-45EC-E2B1-ACDEAD0DAA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1635EAAF-BE8F-4CB9-C2C7-A309BE3C83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799E6278-C5E8-2689-9B59-8A73FEFF8E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73515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26235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5186F-2687-0266-028F-AADF5AFB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4857FEE9-02A1-4AF3-80E0-E997D4EE21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751B7866-3AF7-58F4-A17C-641FBE9987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63F06869-405A-B778-9F5C-91A71E51F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66373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913C6-02CB-BE81-6CEF-2B54181C9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EE64C1E-A318-3E67-5E14-F37DBC37D1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C821C772-B7AB-D10E-078C-154EE4BE23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9055E842-720D-20F9-2D84-FE32A4C2A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383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673A4-B6CB-8132-6FC3-98331D791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F6B18A1F-6081-9AA5-E723-0556D76F6E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81F5A105-E9F2-62A2-C427-DD2466331D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9317087F-A4A1-BFED-8FF6-E3B7FBA38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2966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2BF89-DD5F-8D24-DBEE-610B9726C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5E5CE8E7-B42F-157F-9596-C6D5779725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2C846A3-7FB3-7076-D6D2-644080AAF3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B8D07FEB-FB1C-BEF7-1D52-412872957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1354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25557-3120-86B2-2440-4CD3F9D06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EEB73EE7-4E3D-D83C-4E0C-A2309FD71F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D67C815B-33FC-7263-CC17-24686CE8B6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B69F4573-D642-FC5E-D17C-5EE774767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5403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3171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959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4099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54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9F7D3-6E51-1E0E-3A2C-E27D6B5E8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9DD49AC5-20CD-56E1-78CD-AE8B42591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Ambitie voor 2030</a:t>
            </a:r>
            <a:br>
              <a:rPr lang="nl-NL" b="1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82637F53-AAA4-6E19-7D88-DACD42259E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381760"/>
            <a:ext cx="7886700" cy="526737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De visie stelt dat het gebruik van chemische gewasbeschermingsmiddelen tegen die tijd drastisch moet zijn gereduceerd.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Ziekten en plagen worden voornamelijk voorkomen door preventie en natuurlijke processen.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Chemische middelen worden alleen als laatste redmiddel gebruikt en zijn volledig emissievrij.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Deze visie sluit aan bij internationale doelen, zoals de Europese </a:t>
            </a:r>
            <a:r>
              <a:rPr lang="nl-NL" b="1" dirty="0"/>
              <a:t>Green Deal</a:t>
            </a:r>
            <a:r>
              <a:rPr lang="nl-NL" dirty="0"/>
              <a:t>, waarin het streven is om het gebruik van chemische middelen met 50% te verminderen tegen 2030.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9E37D2-4CA7-56B5-D7A4-CED3B6149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357" y="71724"/>
            <a:ext cx="3566386" cy="17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22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Weerbaar Telen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98781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b="1" dirty="0"/>
              <a:t>Weerbaar telen</a:t>
            </a:r>
            <a:r>
              <a:rPr lang="nl-NL" dirty="0"/>
              <a:t> </a:t>
            </a:r>
          </a:p>
          <a:p>
            <a:pPr indent="0">
              <a:buNone/>
              <a:defRPr/>
            </a:pPr>
            <a:r>
              <a:rPr lang="nl-NL" dirty="0"/>
              <a:t>is een teeltmethode gericht op het versterken van de natuurlijke weerbaarheid van planten tegen ziekten en plagen, met als doel een gezonde groei en een verminderd gebruik van chemische bestrijdingsmiddelen.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Het concept sluit aan bij duurzaam en biologisch telen en speelt in op de groeiende vraag naar milieuvriendelijke landbouw.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10EAC7-632A-AD04-DF36-0941D10EA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077" y="160628"/>
            <a:ext cx="5599030" cy="15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44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Principes van weerbaar telen</a:t>
            </a:r>
            <a:br>
              <a:rPr lang="nl-NL" b="1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marL="342900" indent="-342900"/>
            <a:r>
              <a:rPr lang="nl-NL" b="1" dirty="0"/>
              <a:t>Gezonde bodem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Biodiversiteit</a:t>
            </a:r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Preventieve maatregelen</a:t>
            </a:r>
          </a:p>
          <a:p>
            <a:pPr marL="342900" indent="-342900"/>
            <a:endParaRPr lang="nl-NL" b="1" dirty="0"/>
          </a:p>
          <a:p>
            <a:pPr marL="342900" indent="-342900"/>
            <a:r>
              <a:rPr lang="nl-NL" b="1" dirty="0"/>
              <a:t>Weerbare planten</a:t>
            </a:r>
          </a:p>
          <a:p>
            <a:pPr marL="342900" indent="-342900"/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57AE82-C2C7-0583-674D-DCA4C2870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586" y="1631078"/>
            <a:ext cx="6245414" cy="35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98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2000" y="554228"/>
            <a:ext cx="4932000" cy="7200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nl-NL" b="1" dirty="0"/>
              <a:t>Gezonde bodem</a:t>
            </a:r>
            <a:r>
              <a:rPr lang="nl-NL" dirty="0"/>
              <a:t>: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71999" y="1801349"/>
            <a:ext cx="6800855" cy="4311107"/>
          </a:xfrm>
        </p:spPr>
        <p:txBody>
          <a:bodyPr>
            <a:normAutofit/>
          </a:bodyPr>
          <a:lstStyle/>
          <a:p>
            <a:pPr indent="0">
              <a:spcAft>
                <a:spcPts val="600"/>
              </a:spcAft>
              <a:buNone/>
              <a:defRPr/>
            </a:pPr>
            <a:r>
              <a:rPr lang="nl-NL" dirty="0"/>
              <a:t>Een vitale bodem bevat veel soorten aan micro-organismen die ziekten en plagen helpen onderdrukken. </a:t>
            </a:r>
          </a:p>
          <a:p>
            <a:pPr indent="0">
              <a:spcAft>
                <a:spcPts val="600"/>
              </a:spcAft>
              <a:buNone/>
              <a:defRPr/>
            </a:pPr>
            <a:endParaRPr lang="nl-NL" dirty="0"/>
          </a:p>
          <a:p>
            <a:pPr indent="0">
              <a:spcAft>
                <a:spcPts val="600"/>
              </a:spcAft>
              <a:buNone/>
              <a:defRPr/>
            </a:pPr>
            <a:r>
              <a:rPr lang="nl-NL" dirty="0"/>
              <a:t>Een gezonde bodemstructuur en voldoende organische stof zijn essentieel.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D8B354-342B-434E-8C28-A966701A9E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950" r="32272" b="-1"/>
          <a:stretch/>
        </p:blipFill>
        <p:spPr>
          <a:xfrm>
            <a:off x="8631622" y="677824"/>
            <a:ext cx="2888378" cy="5502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699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0046" y="342000"/>
            <a:ext cx="5448514" cy="7200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nl-NL" altLang="nl-NL" dirty="0"/>
              <a:t>gezonde bodem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910046" y="1403990"/>
            <a:ext cx="5714274" cy="4824090"/>
          </a:xfrm>
        </p:spPr>
        <p:txBody>
          <a:bodyPr>
            <a:normAutofit/>
          </a:bodyPr>
          <a:lstStyle/>
          <a:p>
            <a:pPr indent="0">
              <a:spcAft>
                <a:spcPts val="600"/>
              </a:spcAft>
              <a:buNone/>
              <a:defRPr/>
            </a:pPr>
            <a:r>
              <a:rPr lang="nl-NL" sz="2200" b="1" dirty="0"/>
              <a:t>Weerbaar telen en een gezonde bodem</a:t>
            </a:r>
            <a:r>
              <a:rPr lang="nl-NL" sz="2200" dirty="0"/>
              <a:t> zijn onlosmakelijk met elkaar verbonden. </a:t>
            </a:r>
          </a:p>
          <a:p>
            <a:pPr indent="0">
              <a:spcAft>
                <a:spcPts val="600"/>
              </a:spcAft>
              <a:buNone/>
              <a:defRPr/>
            </a:pPr>
            <a:endParaRPr lang="nl-NL" sz="2200" dirty="0"/>
          </a:p>
          <a:p>
            <a:pPr indent="0">
              <a:spcAft>
                <a:spcPts val="600"/>
              </a:spcAft>
              <a:buNone/>
              <a:defRPr/>
            </a:pPr>
            <a:r>
              <a:rPr lang="nl-NL" sz="2200" dirty="0"/>
              <a:t>De bodem vormt de basis voor plantengroei en speelt een cruciale rol in het versterken van de natuurlijke weerbaarheid van gewassen tegen ziekten, plagen en abiotische stressfactoren zoals droogte of verzilting.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A766A2-1385-D8D2-E169-15B524F0A3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76" r="36545" b="-1"/>
          <a:stretch/>
        </p:blipFill>
        <p:spPr>
          <a:xfrm>
            <a:off x="8920480" y="955039"/>
            <a:ext cx="2640937" cy="503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736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dirty="0"/>
              <a:t>Gezonde bodem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7784" y="1385502"/>
            <a:ext cx="8308616" cy="5228657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nl-NL" b="1" dirty="0"/>
              <a:t>Waarom is een gezonde bodem essentieel voor weerbaar telen</a:t>
            </a:r>
          </a:p>
          <a:p>
            <a:pPr indent="0">
              <a:buNone/>
            </a:pPr>
            <a:endParaRPr lang="nl-NL" b="1" dirty="0"/>
          </a:p>
          <a:p>
            <a:pPr indent="0">
              <a:buNone/>
            </a:pPr>
            <a:r>
              <a:rPr lang="nl-NL" b="1" dirty="0"/>
              <a:t>Microbieel evenwicht</a:t>
            </a:r>
            <a:r>
              <a:rPr lang="nl-NL" dirty="0"/>
              <a:t>: </a:t>
            </a:r>
          </a:p>
          <a:p>
            <a:pPr indent="0">
              <a:buNone/>
            </a:pPr>
            <a:r>
              <a:rPr lang="nl-NL" dirty="0"/>
              <a:t>Een gezonde bodem bevat veel soorten micro-organisme. </a:t>
            </a:r>
            <a:br>
              <a:rPr lang="nl-NL" dirty="0"/>
            </a:br>
            <a:r>
              <a:rPr lang="nl-NL" dirty="0"/>
              <a:t>Schimmels, bacteriën etc.in de bodem dragen bij aan:</a:t>
            </a:r>
          </a:p>
          <a:p>
            <a:pPr indent="0">
              <a:buNone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b="1" dirty="0"/>
              <a:t>Nutriëntencycli</a:t>
            </a:r>
            <a:br>
              <a:rPr lang="nl-NL" b="1" dirty="0"/>
            </a:br>
            <a:r>
              <a:rPr lang="nl-NL" dirty="0"/>
              <a:t>zoals stikstof- en fosfaatomzetting, die essentieel zijn voor plantengroei.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b="1" dirty="0"/>
              <a:t>Onderdrukking van ziekten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Doordat goede micro-organismen concurreren met</a:t>
            </a:r>
            <a:br>
              <a:rPr lang="nl-NL" dirty="0"/>
            </a:br>
            <a:r>
              <a:rPr lang="nl-NL" dirty="0"/>
              <a:t>schadelijke micro-organisme (pathogenen).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b="1" dirty="0"/>
              <a:t>Stimulerende symbiose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zoals mycorrhiza-schimmels die fosfor opnemen en </a:t>
            </a:r>
            <a:br>
              <a:rPr lang="nl-NL" dirty="0"/>
            </a:br>
            <a:r>
              <a:rPr lang="nl-NL" dirty="0"/>
              <a:t>beschikbaar maken voor planten.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8C40D0-D486-20AE-A196-112BE13C6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522" y="3847965"/>
            <a:ext cx="3062146" cy="261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6843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5D451-3A0C-8169-A8E2-3BC969782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4C675DB3-11B7-6226-DC69-4C5BADD98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368481"/>
            <a:ext cx="7886700" cy="996950"/>
          </a:xfrm>
        </p:spPr>
        <p:txBody>
          <a:bodyPr>
            <a:normAutofit/>
          </a:bodyPr>
          <a:lstStyle/>
          <a:p>
            <a:r>
              <a:rPr lang="nl-NL" dirty="0"/>
              <a:t>Gezonde bodem</a:t>
            </a:r>
            <a:endParaRPr lang="nl-NL" altLang="nl-NL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4D2CA780-243C-BB81-98DD-68361608B2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806456" cy="473826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nl-NL" b="1" dirty="0"/>
              <a:t>Waarom is een gezonde bodem essentieel voor weerbaar telen</a:t>
            </a:r>
          </a:p>
          <a:p>
            <a:pPr indent="0">
              <a:buNone/>
            </a:pPr>
            <a:endParaRPr lang="nl-NL" b="1" dirty="0"/>
          </a:p>
          <a:p>
            <a:pPr marL="342900" indent="-342900"/>
            <a:r>
              <a:rPr lang="nl-NL" b="1" dirty="0"/>
              <a:t>Bodemstructuur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Een luchtige en goed doorlatende bodem bevordert de wortelontwikkeling en voorkomt verdichting. Goede bodemstructuur zorgt ervoor dat planten gemakkelijk water en voedingsstoffen opnemen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b="1" dirty="0"/>
              <a:t>Organische stof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Organische stof voedt bodemorganismen, verbetert de bodemstructuur en werkt als een buffer tegen schommelingen in vocht en temperatuur.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Bufferfunctie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Een gezonde bodem kan water en voedingsstoffen beter vasthouden en vrijgeven wanneer dat nodig is, waardoor planten minder last hebben van stress.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1DADD3-B0E7-6147-D198-467EB62FD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127" y="3853418"/>
            <a:ext cx="1966633" cy="291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64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11112776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dirty="0"/>
              <a:t>Gezonde bodem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588951"/>
            <a:ext cx="6876056" cy="506018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Praktische stappen voor een gezonde bodem</a:t>
            </a:r>
          </a:p>
          <a:p>
            <a:pPr indent="0">
              <a:buNone/>
            </a:pPr>
            <a:endParaRPr lang="nl-NL" b="1" dirty="0"/>
          </a:p>
          <a:p>
            <a:pPr marL="342900" indent="-342900"/>
            <a:r>
              <a:rPr lang="nl-NL" b="1" dirty="0"/>
              <a:t>Aanvoer van organische stof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Gebruik van compost, groenbemesters en organische meststoffen om het gehalte aan organische stof in de bodem op peil te houden..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Groenbemesters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Teelt van groenbemesters zoals klaver of lupinetussen hoofdteelten. Deze planten verbeteren de bodemstructuur, fixeren stikstof en onderdrukken onkruid.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A1CF1C-C31B-CDBB-8D86-7A1CE26F3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546" y="592001"/>
            <a:ext cx="3655404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1092987-D3FA-FD8E-D172-1FA523DFC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154" y="4119043"/>
            <a:ext cx="3558188" cy="196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5718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54E4E-E880-9F5B-429A-FC90E144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F55DFBD6-D41E-3B95-9728-9AC3A1EA4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11112776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dirty="0"/>
              <a:t>Praktische stappen voor een gezonde bodem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3825DC9C-3322-54D9-2EB9-A9DC696FD8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351280"/>
            <a:ext cx="7983496" cy="5297856"/>
          </a:xfrm>
        </p:spPr>
        <p:txBody>
          <a:bodyPr>
            <a:normAutofit/>
          </a:bodyPr>
          <a:lstStyle/>
          <a:p>
            <a:pPr marL="342900" indent="-342900"/>
            <a:r>
              <a:rPr lang="nl-NL" b="1" dirty="0"/>
              <a:t>Wisselteelt en vruchtwisseling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Voorkomt ophoping van specifieke bodemziekten en plagen.</a:t>
            </a:r>
            <a:br>
              <a:rPr lang="nl-NL" dirty="0"/>
            </a:br>
            <a:r>
              <a:rPr lang="nl-NL" dirty="0"/>
              <a:t>Verrijk de bodem door verschillende gewassen met afwisselende voedingsbehoeften te telen.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Minimale grondbewerking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Het vermijden van intensieve bewerking voorkomt bodemverdichting en verstoring van micro-organismen.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Watermanagement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Irrigatie met sensoren en AI-technologie voorkomt over bewatering, uitspoeling van nutriënten en droogtestress.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4F412BD-3E8A-9660-74D8-01FACA7A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1695"/>
          <a:stretch/>
        </p:blipFill>
        <p:spPr>
          <a:xfrm>
            <a:off x="8747759" y="2225507"/>
            <a:ext cx="3230881" cy="189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680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10178056" cy="99695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Gezonde bodem</a:t>
            </a:r>
            <a:br>
              <a:rPr lang="nl-NL" b="1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044456" cy="473826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b="1" dirty="0"/>
              <a:t>Voordelen van een gezonde bodem in weerbaar telen</a:t>
            </a:r>
          </a:p>
          <a:p>
            <a:pPr marL="342900" indent="-342900"/>
            <a:endParaRPr lang="nl-NL" b="1" dirty="0"/>
          </a:p>
          <a:p>
            <a:pPr marL="342900" indent="-342900"/>
            <a:r>
              <a:rPr lang="nl-NL" b="1" dirty="0"/>
              <a:t>Hogere biodiversiteit</a:t>
            </a:r>
            <a:r>
              <a:rPr lang="nl-NL" dirty="0"/>
              <a:t>: Meer bodemorganismen betekent betere ecosysteemdiensten, zoals ziekteonderdrukking.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b="1" dirty="0"/>
              <a:t>Verhoogde weerbaarheid van gewassen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Sterke wortelstelsels en verbeterde nutriëntenopname maken planten minder vatbaar voor ziekten en plagen.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Betere klimaatbestendigheid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Gezonde bodems kunnen meer water vasthouden in droge perioden en overstromingen beperken door betere infiltratie.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5111CB-D534-A708-D7DE-FAC8616F8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833" y="4280005"/>
            <a:ext cx="2871223" cy="236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486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b="1" dirty="0"/>
              <a:t>Biodiversiteit</a:t>
            </a:r>
            <a:r>
              <a:rPr lang="nl-NL" dirty="0"/>
              <a:t>: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80493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Biodiversiteit betekent de verscheidenheid aan leven in een gebied. Dit omvat planten, dieren, micro-organismen en verschillen binnen soorten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Het stimuleren van biodiversiteit in en rondom de teelt helpt natuurlijke vijanden van plagen, zoals lieveheersbeestjes en sluipwespen, zich te vestigen.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8750E7-6CA1-2408-DD09-D13B58593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616" y="3973531"/>
            <a:ext cx="3645087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2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Biodiversiteit</a:t>
            </a:r>
            <a:br>
              <a:rPr lang="nl-NL" b="1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729496" cy="473826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nl-NL" dirty="0"/>
              <a:t>In de tuinbouw en boomteelt gaat het vaak om: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b="1" dirty="0"/>
              <a:t>Soorten biodiversiteit: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zoals verschillende plantensoorten, nuttige insecten en bodemorganismen. (</a:t>
            </a:r>
            <a:r>
              <a:rPr lang="nl-NL" b="1" i="1" dirty="0"/>
              <a:t>wat</a:t>
            </a:r>
            <a:r>
              <a:rPr lang="nl-NL" dirty="0"/>
              <a:t> is er aanwezig)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Functionele biodiversiteit: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Functionele biodiversiteit in de tuinbouw betekent dat nuttige planten, dieren en insecten samen zorgen voor gezonde gewassen. Ze helpen bijvoorbeeld plagen bestrijden, de bodem verbeteren of bloemen bestuiven. (</a:t>
            </a:r>
            <a:r>
              <a:rPr lang="nl-NL" b="1" i="1" dirty="0"/>
              <a:t>waarom</a:t>
            </a:r>
            <a:r>
              <a:rPr lang="nl-NL" dirty="0"/>
              <a:t> is het aanwezig)</a:t>
            </a:r>
          </a:p>
          <a:p>
            <a:pPr marL="342900" indent="-342900"/>
            <a:endParaRPr lang="nl-NL" b="1" dirty="0"/>
          </a:p>
          <a:p>
            <a:pPr marL="342900" indent="-342900"/>
            <a:r>
              <a:rPr lang="nl-NL" b="1" dirty="0"/>
              <a:t>Landschapsbiodiversiteit: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Variatie in landschappen, zoals heggen, bomenrijen en waterpartijen die een natuurlijke omgeving bieden aan nuttige organismen.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C256D4-EDB2-A245-DABB-C5286CEA0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960" y="310472"/>
            <a:ext cx="3086824" cy="211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737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57835-92DE-AF5B-94A0-79C59A665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11DEF5A1-BF2C-6ED1-00FF-EFE4616C2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749119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Biodiversiteit</a:t>
            </a:r>
            <a:br>
              <a:rPr lang="nl-NL" b="1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78E3CF9C-A897-02D5-A71A-9BA3D64AF6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527739"/>
            <a:ext cx="7886700" cy="4738260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nl-NL" b="1" dirty="0"/>
              <a:t>Belang in de boomteelt en tuinbouw:</a:t>
            </a:r>
            <a:br>
              <a:rPr lang="nl-NL" dirty="0"/>
            </a:br>
            <a:endParaRPr lang="nl-NL" b="1" dirty="0"/>
          </a:p>
          <a:p>
            <a:pPr marL="342900" indent="-342900"/>
            <a:r>
              <a:rPr lang="nl-NL" b="1" dirty="0"/>
              <a:t>Bestuiving: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Door een diverse populatie aan bijen en andere bestuivers worden gewassen beter bestoven.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Plaagbestrijding: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Natuurlijke vijanden van plagen, zoals lieveheersbeestjes en sluipwespen, kunnen de behoefte aan chemische bestrijdingsmiddelen verminderen.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Bodemgezondheid: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Diversiteit in bodemorganismen zorgt voor vruchtbare grond, betere waterinfiltratie en natuurlijke afbraak van organisch materiaal.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A4E9C8A-07E5-C026-99E0-0ACA1DD9C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940" y="4666624"/>
            <a:ext cx="2973768" cy="19825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D69A30A-393D-DF43-AF09-BCE374746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417" y="208864"/>
            <a:ext cx="2914291" cy="21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637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b="1" dirty="0"/>
              <a:t>Preventieve maatregelen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880396"/>
            <a:ext cx="835941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Preventieve maatregelingen zijn gericht op het voorkomen van problemen met ziekten, plagen en andere stressfactoren in gewassen.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Zoals het gebruik van resistente rassen, wisselteelt (vruchtwisseling) om bodemziekten te voorkomen en het vermijden van monoculturen.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Door slimme keuzes te maken in teeltmethoden, bodemgezondheid en gewasbeheer, kunnen telers de afhankelijkheid van chemische middelen verminderen en de veerkracht van planten vergroten.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84FBC7-BBF7-D667-7CC0-4E9BCDF79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343" y="4097606"/>
            <a:ext cx="2649238" cy="252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2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9913896" cy="996950"/>
          </a:xfrm>
        </p:spPr>
        <p:txBody>
          <a:bodyPr>
            <a:normAutofit/>
          </a:bodyPr>
          <a:lstStyle/>
          <a:p>
            <a:r>
              <a:rPr lang="nl-NL" b="1" dirty="0"/>
              <a:t>Preventieve maatregelen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5250456" cy="4738260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nl-NL" b="1" dirty="0"/>
              <a:t>Rassenkeuze en genetische diversiteit</a:t>
            </a:r>
          </a:p>
          <a:p>
            <a:pPr marL="342900" indent="-342900"/>
            <a:endParaRPr lang="nl-NL" b="1" dirty="0"/>
          </a:p>
          <a:p>
            <a:pPr marL="342900" indent="-342900"/>
            <a:r>
              <a:rPr lang="nl-NL" b="1" dirty="0"/>
              <a:t>Resistente rassen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Kies gewasrassen die genetisch beter bestand zijn tegen specifieke ziekten of plagen.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Genetische diversiteit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Gebruik meerdere rassen of gewassen om de kans op grote uitbraken van ziekten of plagen te verkleinen.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96F9E06-AC5B-921B-5AC2-68B97A2FF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882" y="1588951"/>
            <a:ext cx="5386640" cy="49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062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/>
          </a:bodyPr>
          <a:lstStyle/>
          <a:p>
            <a:r>
              <a:rPr lang="nl-NL" b="1"/>
              <a:t>Preventieve maatregelen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855736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Teeltwisseling en gewasrotatie</a:t>
            </a:r>
          </a:p>
          <a:p>
            <a:pPr marL="342900" indent="-342900"/>
            <a:endParaRPr lang="nl-NL" b="1" dirty="0"/>
          </a:p>
          <a:p>
            <a:pPr marL="342900" indent="-342900"/>
            <a:r>
              <a:rPr lang="nl-NL" b="1" dirty="0"/>
              <a:t>Wisselteelt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Verander regelmatig de gewassen op een perceel om de opbouw van ziekten en plagen in de bodem te voorkomen.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Mengteelt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Combineer verschillende gewassen op hetzelfde veld om natuurlijke vijanden aan te trekken en plagen te verwarren.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E646DC-5468-2853-24C1-62FF525A5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481" y="937219"/>
            <a:ext cx="3375747" cy="212837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B10FC3D-4BF2-95FE-8C52-2E4DD6412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030" y="4290166"/>
            <a:ext cx="3531198" cy="24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01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69B6A-D338-4B1E-E6A8-B1341EA5A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40C7E615-DA2E-A783-8BFC-5E9D94398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10635256" cy="99695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Preventieve maatregelen</a:t>
            </a:r>
            <a:br>
              <a:rPr lang="nl-NL" b="1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C81AE243-D4D4-3C41-F945-5A1467D9F6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217176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Optimaliseren van de teeltomgeving</a:t>
            </a:r>
          </a:p>
          <a:p>
            <a:pPr marL="342900" indent="-342900"/>
            <a:endParaRPr lang="nl-NL" b="1" dirty="0"/>
          </a:p>
          <a:p>
            <a:pPr marL="342900" indent="-342900"/>
            <a:r>
              <a:rPr lang="nl-NL" b="1" dirty="0"/>
              <a:t>Microklimaatbeheer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Zorg voor een goede luchtvochtigheid en ventilatie om schimmelgroei te voorkomen.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Waterbeheer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Voorkom waterstress door regelmatige en nauwkeurige irrigatie. Slimme systemen zoals druppelirrigatie kunnen hierbij helpen.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217477-028D-241F-A121-FE9C6B25B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910" y="1275038"/>
            <a:ext cx="2681648" cy="17831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2137446-4390-9586-8C12-A73B97A1A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809" y="4640314"/>
            <a:ext cx="2660750" cy="17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921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57B73-7111-CFA1-14A2-9141516FF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37DF3111-260B-970C-D231-D66F3448B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/>
          </a:bodyPr>
          <a:lstStyle/>
          <a:p>
            <a:r>
              <a:rPr lang="nl-NL" b="1"/>
              <a:t>Preventieve maatregelen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6CC75AF7-20BF-9971-59AD-B0F8F152C7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241816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Hygiëne en preventie</a:t>
            </a:r>
          </a:p>
          <a:p>
            <a:pPr marL="342900" indent="-342900"/>
            <a:endParaRPr lang="nl-NL" b="1" dirty="0"/>
          </a:p>
          <a:p>
            <a:pPr marL="342900" indent="-342900"/>
            <a:r>
              <a:rPr lang="nl-NL" b="1" dirty="0"/>
              <a:t>Schoon materiaal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Gebruik alleen schoon plantmateriaal en gereedschap om verspreiding van ziekten te voorkomen.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Gewasresten verwijderen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Verwijder aangetaste gewasresten direct na de oogst om infectiebronnen te elimineren.</a:t>
            </a:r>
          </a:p>
          <a:p>
            <a:pPr marL="342900" indent="-342900"/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FDFC01-E90E-667D-5EAF-6FD4B74C0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221" y="228040"/>
            <a:ext cx="3282795" cy="233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588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b="1" dirty="0"/>
              <a:t>Preventieve maatregelen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282490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b="1" dirty="0"/>
              <a:t>Monitoring en precisie</a:t>
            </a: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Door gebruik te maken van sensoren, plantensignalen kun je stress en plagen vroegtijdig opsporen en beperken.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7E0B78-4CF9-DDCA-F56A-54196EA6A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257" y="3332287"/>
            <a:ext cx="5736771" cy="29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96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b="1" dirty="0"/>
              <a:t>Weerbare planten</a:t>
            </a:r>
            <a:r>
              <a:rPr lang="nl-NL" dirty="0"/>
              <a:t>: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Planten die optimaal groeien en voorzien worden van de juiste voedingsstoffen en water, zijn beter bestand tegen stressfactoren zoals droogte, kou en ziekten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C21D57-44D7-97D9-F116-420492444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24" y="4030799"/>
            <a:ext cx="8101059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477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31287" y="77304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Lesprogramma dit blok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936398" y="2009023"/>
            <a:ext cx="6962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1: Insecten en hormonen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2: Schimmels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3: Virussen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4: Bacterie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5: Plantweerbaarheid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6: Biostimulanten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7: Herhaling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Kerstvakantie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8: Toets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90F0AB-3877-490C-9DB3-C9E28FC0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4" y="472514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6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3C91C-46A2-CC37-F89F-DA802DB74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9B4D8452-76CC-A74E-3C34-AD984D5F3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b="1" dirty="0"/>
              <a:t>Weerbare planten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B001EB4B-DF40-5D4D-298D-C21C00B689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886700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Wat is plantweerbaarheid?</a:t>
            </a:r>
          </a:p>
          <a:p>
            <a:pPr indent="0">
              <a:buNone/>
            </a:pPr>
            <a:endParaRPr lang="nl-NL" b="1" dirty="0"/>
          </a:p>
          <a:p>
            <a:pPr indent="0">
              <a:buNone/>
            </a:pPr>
            <a:endParaRPr lang="nl-NL" b="1" dirty="0"/>
          </a:p>
          <a:p>
            <a:pPr indent="0">
              <a:buNone/>
            </a:pPr>
            <a:r>
              <a:rPr lang="nl-NL" dirty="0"/>
              <a:t>Plantweerbaarheid verwijst naar het vermogen van een plant om zichzelf te verdedigen tegen ziekten, plagen en omgevingsstress (zoals droogte, hitte of koude)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2FAE1C-0FB8-8DCB-BC67-A7FF58C24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551" y="4384266"/>
            <a:ext cx="7268589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678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10718-0E97-1628-8525-DC2D3A7A3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1D726C8E-9460-7A79-2657-4D9C2B06C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b="1" dirty="0"/>
              <a:t>Weerbare planten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5AF3C351-DADA-D033-C231-E812B15D51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668536" cy="4738260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nl-NL" b="1" dirty="0"/>
              <a:t>Structurele weerbaarheid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De fysieke eigenschappen van de plant, zoals dikke celwanden, waslagen en </a:t>
            </a:r>
            <a:r>
              <a:rPr lang="nl-NL" dirty="0" err="1"/>
              <a:t>trichomen</a:t>
            </a:r>
            <a:r>
              <a:rPr lang="nl-NL" dirty="0"/>
              <a:t> (haren) op bladeren.(zie les 1)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Chemische weerbaarheid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Stoffen zoals fenolen, alkaloïden en enzymen die de plant produceert om plagen en ziekten af te weren.</a:t>
            </a:r>
            <a:br>
              <a:rPr lang="nl-NL" dirty="0"/>
            </a:br>
            <a:r>
              <a:rPr lang="nl-NL" dirty="0"/>
              <a:t>(Zie les 1 Secundaire metabolieten)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b="1" dirty="0"/>
              <a:t>Systemische weerbaarheid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Het activeren van verdedigingsmechanismen door externe prikkels, zoals een aanval door een plaag of het gebruik van </a:t>
            </a:r>
            <a:r>
              <a:rPr lang="nl-NL" dirty="0" err="1"/>
              <a:t>biostimulanten</a:t>
            </a:r>
            <a:r>
              <a:rPr lang="nl-NL" dirty="0"/>
              <a:t>.(volgende les)</a:t>
            </a:r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06650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Voordelen van weerbaar telen</a:t>
            </a:r>
            <a:br>
              <a:rPr lang="nl-NL" b="1" dirty="0"/>
            </a:b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886700" cy="4738260"/>
          </a:xfrm>
        </p:spPr>
        <p:txBody>
          <a:bodyPr>
            <a:normAutofit/>
          </a:bodyPr>
          <a:lstStyle/>
          <a:p>
            <a:r>
              <a:rPr lang="nl-NL" b="1" dirty="0"/>
              <a:t>Duurzaamheid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 Minder afhankelijkheid van chemische bestrijdingsmiddelen draagt bij aan milieubescherming.</a:t>
            </a:r>
          </a:p>
          <a:p>
            <a:pPr indent="0">
              <a:buNone/>
            </a:pPr>
            <a:endParaRPr lang="nl-NL" dirty="0"/>
          </a:p>
          <a:p>
            <a:r>
              <a:rPr lang="nl-NL" b="1" dirty="0"/>
              <a:t>Kostenbesparing</a:t>
            </a:r>
            <a:r>
              <a:rPr lang="nl-NL" dirty="0"/>
              <a:t>: </a:t>
            </a:r>
          </a:p>
          <a:p>
            <a:pPr indent="0">
              <a:buNone/>
            </a:pPr>
            <a:r>
              <a:rPr lang="nl-NL" dirty="0"/>
              <a:t>Minder uitgaven aan pesticiden en water door efficiëntere teeltmethoden.</a:t>
            </a:r>
          </a:p>
          <a:p>
            <a:pPr indent="0">
              <a:buNone/>
            </a:pPr>
            <a:endParaRPr lang="nl-NL" dirty="0"/>
          </a:p>
          <a:p>
            <a:r>
              <a:rPr lang="nl-NL" b="1" dirty="0"/>
              <a:t>Betere gewaskwaliteit</a:t>
            </a:r>
            <a:r>
              <a:rPr lang="nl-NL" dirty="0"/>
              <a:t>: </a:t>
            </a:r>
          </a:p>
          <a:p>
            <a:pPr indent="0">
              <a:buNone/>
            </a:pPr>
            <a:r>
              <a:rPr lang="nl-NL" dirty="0"/>
              <a:t>Sterke planten leveren vaak hogere opbrengsten en betere productkwaliteit op.</a:t>
            </a:r>
          </a:p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527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5739E-9C39-6F65-28D5-51ED12E85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C2C41428-54F4-F05D-1E30-1248EA67F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Huiswerk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83DBC4-F5E3-5F3A-7A36-0FCCD16AD7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9224" y="1514078"/>
            <a:ext cx="866394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betekent weerbaar telen?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Waarom is plantweerbaarheid belangrijk?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Noem één manier waarop je de weerbaarheid van een plant kunt vergroten.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een natuurlijke vijand van een plaaginsect?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doet een gezonde bodem voor de plantweerbaarheid?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Welke rol speelt bemesting bij weerbaar telen?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Noem één voordeel van biologische bestrijding in plaats van chemische bestrijding.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kunnen schimmels helpen bij het verhogen van plantweerbaarheid?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zijn natuurlijke middelen die gebruikt kunnen worden bij weerbaar telen?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Waarom is het belangrijk om te letten op de diversiteit van planten in een teeltomgeving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8156693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8F7AB-0E23-9CF1-7466-0C367C2ED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7B8273CC-65F4-AA3E-310A-5C3B715F4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Huiswerk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589B8247-30A1-EC66-A358-09FF19D010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886700" cy="473826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11"/>
              <a:defRPr/>
            </a:pPr>
            <a:r>
              <a:rPr lang="nl-NL" dirty="0"/>
              <a:t>Wat is het verschil tussen plantweerbaarheid en gewasbescherming?</a:t>
            </a:r>
          </a:p>
          <a:p>
            <a:pPr marL="457200" indent="-457200">
              <a:buFont typeface="+mj-lt"/>
              <a:buAutoNum type="arabicPeriod" startAt="11"/>
              <a:defRPr/>
            </a:pPr>
            <a:r>
              <a:rPr lang="nl-NL" dirty="0"/>
              <a:t>Hoe kan de bodemstructuur bijdragen aan een weerbaar teeltsysteem?</a:t>
            </a:r>
          </a:p>
          <a:p>
            <a:pPr marL="457200" indent="-457200">
              <a:buFont typeface="+mj-lt"/>
              <a:buAutoNum type="arabicPeriod" startAt="11"/>
              <a:defRPr/>
            </a:pPr>
            <a:r>
              <a:rPr lang="nl-NL" dirty="0"/>
              <a:t>Welke rol spelen nuttige bodemorganismen in de weerbaarheid van een gewas?</a:t>
            </a:r>
          </a:p>
          <a:p>
            <a:pPr marL="457200" indent="-457200">
              <a:buFont typeface="+mj-lt"/>
              <a:buAutoNum type="arabicPeriod" startAt="11"/>
              <a:defRPr/>
            </a:pPr>
            <a:r>
              <a:rPr lang="nl-NL" dirty="0"/>
              <a:t>Wat zijn de voordelen van een geïntegreerde teeltstrategie (IPM) voor weerbaar telen?</a:t>
            </a:r>
          </a:p>
          <a:p>
            <a:pPr marL="457200" indent="-457200">
              <a:buFont typeface="+mj-lt"/>
              <a:buAutoNum type="arabicPeriod" startAt="11"/>
              <a:defRPr/>
            </a:pPr>
            <a:r>
              <a:rPr lang="nl-NL" dirty="0"/>
              <a:t>Noem drie maatregelen die je kunt nemen om de weerbaarheid van planten te verhogen.</a:t>
            </a:r>
          </a:p>
          <a:p>
            <a:pPr marL="457200" indent="-457200">
              <a:buFont typeface="+mj-lt"/>
              <a:buAutoNum type="arabicPeriod" startAt="11"/>
              <a:defRPr/>
            </a:pPr>
            <a:r>
              <a:rPr lang="nl-NL" dirty="0"/>
              <a:t>Hoe beïnvloedt de genetische variatie van een gewas de weerbaarheid tegen ziekten en plagen?</a:t>
            </a:r>
          </a:p>
          <a:p>
            <a:pPr marL="457200" indent="-457200">
              <a:buFont typeface="+mj-lt"/>
              <a:buAutoNum type="arabicPeriod" startAt="11"/>
              <a:defRPr/>
            </a:pPr>
            <a:r>
              <a:rPr lang="nl-NL" dirty="0"/>
              <a:t>Wat is de relatie tussen de bemestingsstrategie en het risico op plagen en ziekten?</a:t>
            </a:r>
          </a:p>
          <a:p>
            <a:pPr marL="457200" indent="-457200">
              <a:buFont typeface="+mj-lt"/>
              <a:buAutoNum type="arabicPeriod" startAt="11"/>
              <a:defRPr/>
            </a:pPr>
            <a:r>
              <a:rPr lang="nl-NL" dirty="0"/>
              <a:t>Waarom is het belangrijk om zowel preventieve als curatieve maatregelen te combineren bij weerbaar telen?</a:t>
            </a:r>
          </a:p>
          <a:p>
            <a:pPr marL="457200" indent="-457200">
              <a:buFont typeface="+mj-lt"/>
              <a:buAutoNum type="arabicPeriod" startAt="11"/>
              <a:defRPr/>
            </a:pPr>
            <a:r>
              <a:rPr lang="nl-NL" dirty="0"/>
              <a:t>Welke invloed heeft de keuze van groeimedia (bijvoorbeeld kokos of steenwol) op de plantweerbaarheid?</a:t>
            </a:r>
          </a:p>
          <a:p>
            <a:pPr marL="457200" indent="-457200">
              <a:buFont typeface="+mj-lt"/>
              <a:buAutoNum type="arabicPeriod" startAt="11"/>
              <a:defRPr/>
            </a:pPr>
            <a:r>
              <a:rPr lang="nl-NL" dirty="0"/>
              <a:t>Hoe kunnen gewasrotatie en wisselteelt bijdragen aan een weerbaar teeltsysteem?</a:t>
            </a:r>
          </a:p>
        </p:txBody>
      </p:sp>
    </p:spTree>
    <p:extLst>
      <p:ext uri="{BB962C8B-B14F-4D97-AF65-F5344CB8AC3E}">
        <p14:creationId xmlns:p14="http://schemas.microsoft.com/office/powerpoint/2010/main" val="427125844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74023" y="734453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Lesprogramma vandaag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71269" y="1877992"/>
            <a:ext cx="626364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Herhaling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Visie gewasbescherming 2030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Weerbaar telen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Gezonde bodem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Biodiversiteit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rgbClr val="1E201F"/>
                </a:solidFill>
              </a:rPr>
              <a:t>Preventieve maatregelingen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rgbClr val="1E201F"/>
                </a:solidFill>
              </a:rPr>
              <a:t>Weerbare planten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Vragen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srgbClr val="1E201F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81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AC8FCC5B-0578-661D-E513-2967988DF21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0622" r="10622"/>
          <a:stretch/>
        </p:blipFill>
        <p:spPr/>
      </p:pic>
    </p:spTree>
    <p:extLst>
      <p:ext uri="{BB962C8B-B14F-4D97-AF65-F5344CB8AC3E}">
        <p14:creationId xmlns:p14="http://schemas.microsoft.com/office/powerpoint/2010/main" val="127344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5B796-F5B4-1C24-31B4-727879E16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0F0DBFBE-11AB-7A4A-C933-6660FE17A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sz="4400" b="1" i="0" u="none" strike="noStrike" baseline="0" dirty="0">
                <a:solidFill>
                  <a:srgbClr val="000000"/>
                </a:solidFill>
                <a:latin typeface="RijksoverheidSansHeading"/>
              </a:rPr>
              <a:t>Visie gewasbescherming 2030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5EA794EA-94BD-FE3D-A4B6-86AB6A145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8104" y="1588951"/>
            <a:ext cx="822733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</a:t>
            </a:r>
            <a:r>
              <a:rPr lang="nl-NL" b="1" dirty="0"/>
              <a:t>Visie Gewasbescherming 2030</a:t>
            </a:r>
            <a:r>
              <a:rPr lang="nl-NL" dirty="0"/>
              <a:t> is een strategie van de Nederlandse overheid die streeft naar een duurzamere en toekomstbestendige aanpak van gewasbescherming in de land- en tuinbouw.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Het document is opgesteld door het Ministerie van Landbouw, Natuur en Voedselkwaliteit (LNV) en bevat ambitieuze doelen om de impact van gewasbeschermingsmiddelen op mens, dier en milieu sterk te verminderen.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visie rust op drie belangrijke pijlers: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756C5E-3C41-2F7B-048D-E99A64849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81" y="4992963"/>
            <a:ext cx="4556226" cy="17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478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4030A-0B69-E4D7-74DF-0947FE5A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08EA6A95-AB36-C228-352F-AB5467FE5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9172216" cy="99695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1. Weerbare planten en teeltsystemen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BE281DB9-1D91-CE12-124A-70F18BBBCE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886700" cy="4738260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Het ontwikkelen van robuuste gewassen die beter bestand zijn tegen ziekten en plagen.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Stimuleren van geïntegreerde gewasbescherming (IPM) waarbij preventieve maatregelen, monitoring en biologische bestrijding centraal staan.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Innovatieve teeltsystemen die de kans op ziekten en plagen minimaliseren.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E6CA2D7-C062-EC25-DD07-EB95B1750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271" y="4585275"/>
            <a:ext cx="3547974" cy="21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89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76B07-FA00-16DC-F946-B2A5B7A40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3533A125-0C6D-7743-7761-1070833A0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10452376" cy="99695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2. Nagenoeg geen emissies naar het milieu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4794E483-B602-13F1-030C-E8E290313D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886700" cy="4738260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Vermindering van het gebruik van chemische gewasbeschermingsmiddelen en voorkomen dat middelen in bodem, water en lucht terechtkomen.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Verbeteren van technieken en systemen voor een nauwkeurige toediening.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Het sluiten van kringlopen om emissies verder te beperken.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2DB4C0-81F5-30EB-0A6B-332DA9373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387" y="4280006"/>
            <a:ext cx="3829223" cy="25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19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B7B7B-DD90-F90E-41E7-320B72C51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5783F121-B5A5-0DA4-C2E4-D3A668FDB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r>
              <a:rPr lang="nl-NL" b="1" dirty="0"/>
              <a:t>3. Gezonde leefomgeving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2332370B-326C-D6CC-F01A-FC6DE41931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886700" cy="4738260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Bescherming van de gezondheid van boeren, tuinders, omwonenden en consumenten.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Strikte normen voor het gebruik van gewasbeschermingsmiddelen om blootstelling te minimaliseren.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Bevorderen van alternatieve methoden en duurzame productiemethoden die veiliger zijn voor de leefomgeving.</a:t>
            </a:r>
          </a:p>
          <a:p>
            <a:pPr marL="342900" indent="-342900"/>
            <a:endParaRPr lang="nl-NL" dirty="0">
              <a:solidFill>
                <a:srgbClr val="000000"/>
              </a:solidFill>
              <a:latin typeface="RijksoverheidSerif"/>
            </a:endParaRP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5026A0-44A5-C9E5-3853-59BA16240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068" y="4361286"/>
            <a:ext cx="3347881" cy="23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79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92FF59-610F-42AF-BAD8-C269284BD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A19EB-BADE-474A-91BD-35E5F319F469}">
  <ds:schemaRefs>
    <ds:schemaRef ds:uri="http://purl.org/dc/elements/1.1/"/>
    <ds:schemaRef ds:uri="http://schemas.microsoft.com/office/2006/metadata/properties"/>
    <ds:schemaRef ds:uri="88fa185b-b6f4-4426-890a-edc6532e8d4f"/>
    <ds:schemaRef ds:uri="521c7c86-cc27-4cef-8605-4ebb034222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1260</TotalTime>
  <Words>1779</Words>
  <Application>Microsoft Office PowerPoint</Application>
  <PresentationFormat>Breedbeeld</PresentationFormat>
  <Paragraphs>244</Paragraphs>
  <Slides>35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0" baseType="lpstr">
      <vt:lpstr>Arial</vt:lpstr>
      <vt:lpstr>Calibri</vt:lpstr>
      <vt:lpstr>RijksoverheidSansHeading</vt:lpstr>
      <vt:lpstr>RijksoverheidSerif</vt:lpstr>
      <vt:lpstr>Kantoorthema</vt:lpstr>
      <vt:lpstr>PowerPoint-presentatie</vt:lpstr>
      <vt:lpstr>Aftrap</vt:lpstr>
      <vt:lpstr>PowerPoint-presentatie</vt:lpstr>
      <vt:lpstr>PowerPoint-presentatie</vt:lpstr>
      <vt:lpstr>PowerPoint-presentatie</vt:lpstr>
      <vt:lpstr>Visie gewasbescherming 2030</vt:lpstr>
      <vt:lpstr>1. Weerbare planten en teeltsystemen</vt:lpstr>
      <vt:lpstr>2. Nagenoeg geen emissies naar het milieu</vt:lpstr>
      <vt:lpstr>3. Gezonde leefomgeving</vt:lpstr>
      <vt:lpstr>Ambitie voor 2030 </vt:lpstr>
      <vt:lpstr>Weerbaar Telen</vt:lpstr>
      <vt:lpstr>Principes van weerbaar telen </vt:lpstr>
      <vt:lpstr>Gezonde bodem:</vt:lpstr>
      <vt:lpstr>gezonde bodem</vt:lpstr>
      <vt:lpstr>Gezonde bodem</vt:lpstr>
      <vt:lpstr>Gezonde bodem</vt:lpstr>
      <vt:lpstr>Gezonde bodem</vt:lpstr>
      <vt:lpstr>Praktische stappen voor een gezonde bodem</vt:lpstr>
      <vt:lpstr>Gezonde bodem </vt:lpstr>
      <vt:lpstr>Biodiversiteit:</vt:lpstr>
      <vt:lpstr>Biodiversiteit </vt:lpstr>
      <vt:lpstr>Biodiversiteit </vt:lpstr>
      <vt:lpstr>Preventieve maatregelen</vt:lpstr>
      <vt:lpstr>Preventieve maatregelen</vt:lpstr>
      <vt:lpstr>Preventieve maatregelen</vt:lpstr>
      <vt:lpstr>Preventieve maatregelen </vt:lpstr>
      <vt:lpstr>Preventieve maatregelen</vt:lpstr>
      <vt:lpstr>Preventieve maatregelen</vt:lpstr>
      <vt:lpstr>Weerbare planten:</vt:lpstr>
      <vt:lpstr>Weerbare planten</vt:lpstr>
      <vt:lpstr>Weerbare planten</vt:lpstr>
      <vt:lpstr>Voordelen van weerbaar telen </vt:lpstr>
      <vt:lpstr>Huiswerk</vt:lpstr>
      <vt:lpstr>Huiswerk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52</cp:revision>
  <dcterms:created xsi:type="dcterms:W3CDTF">2020-11-10T08:38:03Z</dcterms:created>
  <dcterms:modified xsi:type="dcterms:W3CDTF">2024-12-04T09:11:45Z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